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5" r:id="rId1"/>
  </p:sldMasterIdLst>
  <p:notesMasterIdLst>
    <p:notesMasterId r:id="rId117"/>
  </p:notesMasterIdLst>
  <p:sldIdLst>
    <p:sldId id="1202" r:id="rId2"/>
    <p:sldId id="1203" r:id="rId3"/>
    <p:sldId id="1308" r:id="rId4"/>
    <p:sldId id="1204" r:id="rId5"/>
    <p:sldId id="1205" r:id="rId6"/>
    <p:sldId id="1206" r:id="rId7"/>
    <p:sldId id="1207" r:id="rId8"/>
    <p:sldId id="1208" r:id="rId9"/>
    <p:sldId id="1209" r:id="rId10"/>
    <p:sldId id="1210" r:id="rId11"/>
    <p:sldId id="1309" r:id="rId12"/>
    <p:sldId id="1211" r:id="rId13"/>
    <p:sldId id="1212" r:id="rId14"/>
    <p:sldId id="1213" r:id="rId15"/>
    <p:sldId id="1214" r:id="rId16"/>
    <p:sldId id="1215" r:id="rId17"/>
    <p:sldId id="1216" r:id="rId18"/>
    <p:sldId id="1217" r:id="rId19"/>
    <p:sldId id="1218" r:id="rId20"/>
    <p:sldId id="1219" r:id="rId21"/>
    <p:sldId id="1220" r:id="rId22"/>
    <p:sldId id="1310" r:id="rId23"/>
    <p:sldId id="1221" r:id="rId24"/>
    <p:sldId id="1222" r:id="rId25"/>
    <p:sldId id="1223" r:id="rId26"/>
    <p:sldId id="1224" r:id="rId27"/>
    <p:sldId id="1225" r:id="rId28"/>
    <p:sldId id="1226" r:id="rId29"/>
    <p:sldId id="1227" r:id="rId30"/>
    <p:sldId id="1228" r:id="rId31"/>
    <p:sldId id="1229" r:id="rId32"/>
    <p:sldId id="1230" r:id="rId33"/>
    <p:sldId id="1231" r:id="rId34"/>
    <p:sldId id="1232" r:id="rId35"/>
    <p:sldId id="1311" r:id="rId36"/>
    <p:sldId id="1233" r:id="rId37"/>
    <p:sldId id="1234" r:id="rId38"/>
    <p:sldId id="1235" r:id="rId39"/>
    <p:sldId id="1236" r:id="rId40"/>
    <p:sldId id="1237" r:id="rId41"/>
    <p:sldId id="1238" r:id="rId42"/>
    <p:sldId id="1239" r:id="rId43"/>
    <p:sldId id="1240" r:id="rId44"/>
    <p:sldId id="1241" r:id="rId45"/>
    <p:sldId id="1242" r:id="rId46"/>
    <p:sldId id="1243" r:id="rId47"/>
    <p:sldId id="1244" r:id="rId48"/>
    <p:sldId id="1245" r:id="rId49"/>
    <p:sldId id="1246" r:id="rId50"/>
    <p:sldId id="1247" r:id="rId51"/>
    <p:sldId id="1248" r:id="rId52"/>
    <p:sldId id="1249" r:id="rId53"/>
    <p:sldId id="1250" r:id="rId54"/>
    <p:sldId id="1312" r:id="rId55"/>
    <p:sldId id="1251" r:id="rId56"/>
    <p:sldId id="1252" r:id="rId57"/>
    <p:sldId id="1253" r:id="rId58"/>
    <p:sldId id="1254" r:id="rId59"/>
    <p:sldId id="1255" r:id="rId60"/>
    <p:sldId id="1256" r:id="rId61"/>
    <p:sldId id="1257" r:id="rId62"/>
    <p:sldId id="1258" r:id="rId63"/>
    <p:sldId id="1259" r:id="rId64"/>
    <p:sldId id="1260" r:id="rId65"/>
    <p:sldId id="1261" r:id="rId66"/>
    <p:sldId id="1313" r:id="rId67"/>
    <p:sldId id="1262" r:id="rId68"/>
    <p:sldId id="1314" r:id="rId69"/>
    <p:sldId id="1263" r:id="rId70"/>
    <p:sldId id="1264" r:id="rId71"/>
    <p:sldId id="1265" r:id="rId72"/>
    <p:sldId id="1266" r:id="rId73"/>
    <p:sldId id="1267" r:id="rId74"/>
    <p:sldId id="1268" r:id="rId75"/>
    <p:sldId id="1269" r:id="rId76"/>
    <p:sldId id="1270" r:id="rId77"/>
    <p:sldId id="1271" r:id="rId78"/>
    <p:sldId id="1272" r:id="rId79"/>
    <p:sldId id="1273" r:id="rId80"/>
    <p:sldId id="1274" r:id="rId81"/>
    <p:sldId id="1315" r:id="rId82"/>
    <p:sldId id="1275" r:id="rId83"/>
    <p:sldId id="1316" r:id="rId84"/>
    <p:sldId id="1277" r:id="rId85"/>
    <p:sldId id="1278" r:id="rId86"/>
    <p:sldId id="1279" r:id="rId87"/>
    <p:sldId id="1280" r:id="rId88"/>
    <p:sldId id="1281" r:id="rId89"/>
    <p:sldId id="1282" r:id="rId90"/>
    <p:sldId id="1283" r:id="rId91"/>
    <p:sldId id="1284" r:id="rId92"/>
    <p:sldId id="1285" r:id="rId93"/>
    <p:sldId id="1286" r:id="rId94"/>
    <p:sldId id="1287" r:id="rId95"/>
    <p:sldId id="1288" r:id="rId96"/>
    <p:sldId id="1289" r:id="rId97"/>
    <p:sldId id="1290" r:id="rId98"/>
    <p:sldId id="1291" r:id="rId99"/>
    <p:sldId id="1292" r:id="rId100"/>
    <p:sldId id="1293" r:id="rId101"/>
    <p:sldId id="1317" r:id="rId102"/>
    <p:sldId id="1318" r:id="rId103"/>
    <p:sldId id="1294" r:id="rId104"/>
    <p:sldId id="1295" r:id="rId105"/>
    <p:sldId id="1296" r:id="rId106"/>
    <p:sldId id="1297" r:id="rId107"/>
    <p:sldId id="1298" r:id="rId108"/>
    <p:sldId id="1299" r:id="rId109"/>
    <p:sldId id="1300" r:id="rId110"/>
    <p:sldId id="1301" r:id="rId111"/>
    <p:sldId id="1302" r:id="rId112"/>
    <p:sldId id="1303" r:id="rId113"/>
    <p:sldId id="1304" r:id="rId114"/>
    <p:sldId id="1305" r:id="rId115"/>
    <p:sldId id="1306" r:id="rId116"/>
  </p:sldIdLst>
  <p:sldSz cx="12192000" cy="6858000"/>
  <p:notesSz cx="6858000" cy="9144000"/>
  <p:embeddedFontLst>
    <p:embeddedFont>
      <p:font typeface="Segoe UI Black" panose="020B0A02040204020203" pitchFamily="34" charset="0"/>
      <p:bold r:id="rId118"/>
      <p:boldItalic r:id="rId119"/>
    </p:embeddedFont>
    <p:embeddedFont>
      <p:font typeface="Roboto Condensed" panose="02000000000000000000" pitchFamily="2" charset="0"/>
      <p:regular r:id="rId120"/>
      <p:bold r:id="rId121"/>
      <p:italic r:id="rId122"/>
      <p:boldItalic r:id="rId123"/>
    </p:embeddedFont>
    <p:embeddedFont>
      <p:font typeface="SimSun" panose="02010600030101010101" pitchFamily="2" charset="-122"/>
      <p:regular r:id="rId124"/>
    </p:embeddedFont>
    <p:embeddedFont>
      <p:font typeface="Roboto Condensed Light" panose="02000000000000000000" pitchFamily="2" charset="0"/>
      <p:regular r:id="rId125"/>
      <p:bold r:id="rId126"/>
      <p:italic r:id="rId127"/>
      <p:boldItalic r:id="rId128"/>
    </p:embeddedFont>
    <p:embeddedFont>
      <p:font typeface="Shruti" panose="020B0604020202020204" charset="0"/>
      <p:regular r:id="rId129"/>
      <p:bold r:id="rId130"/>
    </p:embeddedFont>
    <p:embeddedFont>
      <p:font typeface="Wingdings 3" panose="05040102010807070707" pitchFamily="18" charset="2"/>
      <p:regular r:id="rId131"/>
    </p:embeddedFont>
    <p:embeddedFont>
      <p:font typeface="DejaVu Sans" panose="020B0604020202020204" charset="0"/>
      <p:regular r:id="rId132"/>
    </p:embeddedFont>
    <p:embeddedFont>
      <p:font typeface="Calibri" panose="020F0502020204030204" pitchFamily="34" charset="0"/>
      <p:regular r:id="rId133"/>
      <p:bold r:id="rId134"/>
      <p:italic r:id="rId135"/>
      <p:boldItalic r:id="rId136"/>
    </p:embeddedFont>
    <p:embeddedFont>
      <p:font typeface="Cambria Math" panose="02040503050406030204" pitchFamily="18" charset="0"/>
      <p:regular r:id="rId1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OjIk8Ioxq2cYro//CUyF1w==" hashData="8MiSpieMyp8zimOOftRb/kk5Xe3CGSUMco5jKe1FEuoNI0HJDtp4o8igB8oQgMISi6vHXIkYlx1VD/RCHrk95A=="/>
  <p:extLst>
    <p:ext uri="{521415D9-36F7-43E2-AB2F-B90AF26B5E84}">
      <p14:sectionLst xmlns:p14="http://schemas.microsoft.com/office/powerpoint/2010/main">
        <p14:section name="Introduction" id="{8EE7C96F-69F5-4792-B1A7-A56F97B63A85}">
          <p14:sldIdLst>
            <p14:sldId id="1202"/>
            <p14:sldId id="1203"/>
          </p14:sldIdLst>
        </p14:section>
        <p14:section name="IoT Applications" id="{87D5D011-3DCC-4696-8A3D-BE98605DD19E}">
          <p14:sldIdLst>
            <p14:sldId id="1308"/>
            <p14:sldId id="1204"/>
            <p14:sldId id="1205"/>
            <p14:sldId id="1206"/>
            <p14:sldId id="1207"/>
            <p14:sldId id="1208"/>
            <p14:sldId id="1209"/>
            <p14:sldId id="1210"/>
          </p14:sldIdLst>
        </p14:section>
        <p14:section name="Helath Care Application" id="{19DB7F74-B38E-4C61-9B8C-791071F2EC07}">
          <p14:sldIdLst>
            <p14:sldId id="1309"/>
            <p14:sldId id="1211"/>
            <p14:sldId id="1212"/>
            <p14:sldId id="1213"/>
            <p14:sldId id="1214"/>
            <p14:sldId id="1215"/>
            <p14:sldId id="1216"/>
            <p14:sldId id="1217"/>
            <p14:sldId id="1218"/>
            <p14:sldId id="1219"/>
            <p14:sldId id="1220"/>
          </p14:sldIdLst>
        </p14:section>
        <p14:section name="Retail Application" id="{7D109A86-9A03-4A8B-A09D-FF326DABFBA9}">
          <p14:sldIdLst>
            <p14:sldId id="1310"/>
            <p14:sldId id="1221"/>
            <p14:sldId id="1222"/>
            <p14:sldId id="1223"/>
            <p14:sldId id="1224"/>
            <p14:sldId id="1225"/>
            <p14:sldId id="1226"/>
            <p14:sldId id="1227"/>
            <p14:sldId id="1228"/>
            <p14:sldId id="1229"/>
            <p14:sldId id="1230"/>
            <p14:sldId id="1231"/>
            <p14:sldId id="1232"/>
          </p14:sldIdLst>
        </p14:section>
        <p14:section name="Driver Assistance" id="{532C5F09-B1E5-42F9-A354-1708D28393D2}">
          <p14:sldIdLst>
            <p14:sldId id="1311"/>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Lst>
        </p14:section>
        <p14:section name="Water Quality Monitor" id="{147D41C5-D98D-4C2F-98CC-F74C877591E0}">
          <p14:sldIdLst>
            <p14:sldId id="1312"/>
            <p14:sldId id="1251"/>
            <p14:sldId id="1252"/>
            <p14:sldId id="1253"/>
            <p14:sldId id="1254"/>
            <p14:sldId id="1255"/>
            <p14:sldId id="1256"/>
            <p14:sldId id="1257"/>
            <p14:sldId id="1258"/>
            <p14:sldId id="1259"/>
            <p14:sldId id="1260"/>
            <p14:sldId id="1261"/>
          </p14:sldIdLst>
        </p14:section>
        <p14:section name="IoT with Python" id="{4BACF70F-60B6-48E5-AEFD-AEAE2711552E}">
          <p14:sldIdLst>
            <p14:sldId id="1313"/>
            <p14:sldId id="1262"/>
          </p14:sldIdLst>
        </p14:section>
        <p14:section name="IoT Tools" id="{7FC11095-3B07-4205-A7EB-EE09016F3FF4}">
          <p14:sldIdLst>
            <p14:sldId id="1314"/>
            <p14:sldId id="1263"/>
            <p14:sldId id="1264"/>
            <p14:sldId id="1265"/>
            <p14:sldId id="1266"/>
            <p14:sldId id="1267"/>
            <p14:sldId id="1268"/>
            <p14:sldId id="1269"/>
            <p14:sldId id="1270"/>
            <p14:sldId id="1271"/>
            <p14:sldId id="1272"/>
            <p14:sldId id="1273"/>
            <p14:sldId id="1274"/>
          </p14:sldIdLst>
        </p14:section>
        <p14:section name="IoT Application Development" id="{CC6BBF6B-3719-4CE3-9306-74219D68A0D0}">
          <p14:sldIdLst>
            <p14:sldId id="1315"/>
            <p14:sldId id="1275"/>
          </p14:sldIdLst>
        </p14:section>
        <p14:section name="Cloud Computing &amp; IoT" id="{F669D5C8-B05E-4580-A51A-71EB1037E54F}">
          <p14:sldIdLst>
            <p14:sldId id="131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Lst>
        </p14:section>
        <p14:section name="IoT Cloud Application" id="{4B37CD3D-F7EE-4B82-A6B5-9375B83B20AB}">
          <p14:sldIdLst>
            <p14:sldId id="1317"/>
            <p14:sldId id="1318"/>
            <p14:sldId id="1294"/>
            <p14:sldId id="1295"/>
            <p14:sldId id="1296"/>
            <p14:sldId id="1297"/>
            <p14:sldId id="1298"/>
            <p14:sldId id="1299"/>
            <p14:sldId id="1300"/>
            <p14:sldId id="1301"/>
            <p14:sldId id="1302"/>
            <p14:sldId id="1303"/>
            <p14:sldId id="1304"/>
            <p14:sldId id="1305"/>
            <p14:sldId id="13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AD9F"/>
    <a:srgbClr val="CC145A"/>
    <a:srgbClr val="301B92"/>
    <a:srgbClr val="673BB7"/>
    <a:srgbClr val="607D8B"/>
    <a:srgbClr val="ED524F"/>
    <a:srgbClr val="B71B1C"/>
    <a:srgbClr val="F54337"/>
    <a:srgbClr val="D81A60"/>
    <a:srgbClr val="890E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398" y="58"/>
      </p:cViewPr>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1.fntdata"/><Relationship Id="rId134" Type="http://schemas.openxmlformats.org/officeDocument/2006/relationships/font" Target="fonts/font17.fntdata"/><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206"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3.fntdata"/><Relationship Id="rId135" Type="http://schemas.openxmlformats.org/officeDocument/2006/relationships/font" Target="fonts/font1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4.fntdata"/><Relationship Id="rId136"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6.fntdata"/><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imish Vadodariya" userId="d2e325c0593a319e" providerId="LiveId" clId="{0F675715-7BC5-419F-A852-9E939943AA9D}"/>
    <pc:docChg chg="undo custSel addSld delSld modSld">
      <pc:chgData name="Naimish Vadodariya" userId="d2e325c0593a319e" providerId="LiveId" clId="{0F675715-7BC5-419F-A852-9E939943AA9D}" dt="2023-01-23T02:54:32.340" v="519" actId="20577"/>
      <pc:docMkLst>
        <pc:docMk/>
      </pc:docMkLst>
      <pc:sldChg chg="modSp modAnim">
        <pc:chgData name="Naimish Vadodariya" userId="d2e325c0593a319e" providerId="LiveId" clId="{0F675715-7BC5-419F-A852-9E939943AA9D}" dt="2023-01-17T04:52:53.679" v="400" actId="20577"/>
        <pc:sldMkLst>
          <pc:docMk/>
          <pc:sldMk cId="4216305698" sldId="292"/>
        </pc:sldMkLst>
        <pc:spChg chg="mod">
          <ac:chgData name="Naimish Vadodariya" userId="d2e325c0593a319e" providerId="LiveId" clId="{0F675715-7BC5-419F-A852-9E939943AA9D}" dt="2023-01-17T04:52:53.679" v="400" actId="20577"/>
          <ac:spMkLst>
            <pc:docMk/>
            <pc:sldMk cId="4216305698" sldId="292"/>
            <ac:spMk id="9" creationId="{BDA2F9A4-6988-4274-8384-12496EC9D59D}"/>
          </ac:spMkLst>
        </pc:spChg>
      </pc:sldChg>
      <pc:sldChg chg="modSp modAnim">
        <pc:chgData name="Naimish Vadodariya" userId="d2e325c0593a319e" providerId="LiveId" clId="{0F675715-7BC5-419F-A852-9E939943AA9D}" dt="2023-01-17T04:30:52.612" v="166" actId="20577"/>
        <pc:sldMkLst>
          <pc:docMk/>
          <pc:sldMk cId="4119392232" sldId="311"/>
        </pc:sldMkLst>
        <pc:spChg chg="mod">
          <ac:chgData name="Naimish Vadodariya" userId="d2e325c0593a319e" providerId="LiveId" clId="{0F675715-7BC5-419F-A852-9E939943AA9D}" dt="2023-01-17T04:30:52.612" v="166" actId="20577"/>
          <ac:spMkLst>
            <pc:docMk/>
            <pc:sldMk cId="4119392232" sldId="311"/>
            <ac:spMk id="5" creationId="{00000000-0000-0000-0000-000000000000}"/>
          </ac:spMkLst>
        </pc:spChg>
      </pc:sldChg>
      <pc:sldChg chg="modSp mod modAnim">
        <pc:chgData name="Naimish Vadodariya" userId="d2e325c0593a319e" providerId="LiveId" clId="{0F675715-7BC5-419F-A852-9E939943AA9D}" dt="2023-01-17T04:32:38.728" v="180" actId="1076"/>
        <pc:sldMkLst>
          <pc:docMk/>
          <pc:sldMk cId="2063409194" sldId="312"/>
        </pc:sldMkLst>
        <pc:spChg chg="mod">
          <ac:chgData name="Naimish Vadodariya" userId="d2e325c0593a319e" providerId="LiveId" clId="{0F675715-7BC5-419F-A852-9E939943AA9D}" dt="2023-01-17T04:31:23.110" v="169" actId="14"/>
          <ac:spMkLst>
            <pc:docMk/>
            <pc:sldMk cId="2063409194" sldId="312"/>
            <ac:spMk id="3" creationId="{00000000-0000-0000-0000-000000000000}"/>
          </ac:spMkLst>
        </pc:spChg>
        <pc:graphicFrameChg chg="mod modGraphic">
          <ac:chgData name="Naimish Vadodariya" userId="d2e325c0593a319e" providerId="LiveId" clId="{0F675715-7BC5-419F-A852-9E939943AA9D}" dt="2023-01-17T04:32:38.728" v="180" actId="1076"/>
          <ac:graphicFrameMkLst>
            <pc:docMk/>
            <pc:sldMk cId="2063409194" sldId="312"/>
            <ac:graphicFrameMk id="5" creationId="{26B864CA-85CD-4666-B9D1-870ED08B272C}"/>
          </ac:graphicFrameMkLst>
        </pc:graphicFrameChg>
        <pc:graphicFrameChg chg="mod modGraphic">
          <ac:chgData name="Naimish Vadodariya" userId="d2e325c0593a319e" providerId="LiveId" clId="{0F675715-7BC5-419F-A852-9E939943AA9D}" dt="2023-01-17T04:32:29.993" v="179" actId="1076"/>
          <ac:graphicFrameMkLst>
            <pc:docMk/>
            <pc:sldMk cId="2063409194" sldId="312"/>
            <ac:graphicFrameMk id="6" creationId="{26B864CA-85CD-4666-B9D1-870ED08B272C}"/>
          </ac:graphicFrameMkLst>
        </pc:graphicFrameChg>
        <pc:cxnChg chg="mod">
          <ac:chgData name="Naimish Vadodariya" userId="d2e325c0593a319e" providerId="LiveId" clId="{0F675715-7BC5-419F-A852-9E939943AA9D}" dt="2023-01-17T04:32:38.728" v="180" actId="1076"/>
          <ac:cxnSpMkLst>
            <pc:docMk/>
            <pc:sldMk cId="2063409194" sldId="312"/>
            <ac:cxnSpMk id="4" creationId="{00000000-0000-0000-0000-000000000000}"/>
          </ac:cxnSpMkLst>
        </pc:cxnChg>
      </pc:sldChg>
      <pc:sldChg chg="modSp mod">
        <pc:chgData name="Naimish Vadodariya" userId="d2e325c0593a319e" providerId="LiveId" clId="{0F675715-7BC5-419F-A852-9E939943AA9D}" dt="2023-01-17T04:33:18.217" v="219" actId="20577"/>
        <pc:sldMkLst>
          <pc:docMk/>
          <pc:sldMk cId="2733917320" sldId="314"/>
        </pc:sldMkLst>
        <pc:spChg chg="mod">
          <ac:chgData name="Naimish Vadodariya" userId="d2e325c0593a319e" providerId="LiveId" clId="{0F675715-7BC5-419F-A852-9E939943AA9D}" dt="2023-01-17T04:33:18.217" v="219" actId="20577"/>
          <ac:spMkLst>
            <pc:docMk/>
            <pc:sldMk cId="2733917320" sldId="314"/>
            <ac:spMk id="4" creationId="{00000000-0000-0000-0000-000000000000}"/>
          </ac:spMkLst>
        </pc:spChg>
      </pc:sldChg>
      <pc:sldChg chg="modSp mod">
        <pc:chgData name="Naimish Vadodariya" userId="d2e325c0593a319e" providerId="LiveId" clId="{0F675715-7BC5-419F-A852-9E939943AA9D}" dt="2023-01-17T04:33:39.587" v="221" actId="14100"/>
        <pc:sldMkLst>
          <pc:docMk/>
          <pc:sldMk cId="1662067996" sldId="318"/>
        </pc:sldMkLst>
        <pc:spChg chg="mod">
          <ac:chgData name="Naimish Vadodariya" userId="d2e325c0593a319e" providerId="LiveId" clId="{0F675715-7BC5-419F-A852-9E939943AA9D}" dt="2023-01-17T04:33:39.587" v="221" actId="14100"/>
          <ac:spMkLst>
            <pc:docMk/>
            <pc:sldMk cId="1662067996" sldId="318"/>
            <ac:spMk id="15" creationId="{00000000-0000-0000-0000-000000000000}"/>
          </ac:spMkLst>
        </pc:spChg>
      </pc:sldChg>
      <pc:sldChg chg="modSp del mod">
        <pc:chgData name="Naimish Vadodariya" userId="d2e325c0593a319e" providerId="LiveId" clId="{0F675715-7BC5-419F-A852-9E939943AA9D}" dt="2023-01-17T04:34:35.672" v="226" actId="2696"/>
        <pc:sldMkLst>
          <pc:docMk/>
          <pc:sldMk cId="2610991813" sldId="324"/>
        </pc:sldMkLst>
        <pc:spChg chg="mod">
          <ac:chgData name="Naimish Vadodariya" userId="d2e325c0593a319e" providerId="LiveId" clId="{0F675715-7BC5-419F-A852-9E939943AA9D}" dt="2023-01-17T04:34:17.935" v="222" actId="21"/>
          <ac:spMkLst>
            <pc:docMk/>
            <pc:sldMk cId="2610991813" sldId="324"/>
            <ac:spMk id="3" creationId="{00000000-0000-0000-0000-000000000000}"/>
          </ac:spMkLst>
        </pc:spChg>
      </pc:sldChg>
      <pc:sldChg chg="modSp modAnim">
        <pc:chgData name="Naimish Vadodariya" userId="d2e325c0593a319e" providerId="LiveId" clId="{0F675715-7BC5-419F-A852-9E939943AA9D}" dt="2023-01-17T04:34:30.058" v="225" actId="404"/>
        <pc:sldMkLst>
          <pc:docMk/>
          <pc:sldMk cId="2466307806" sldId="325"/>
        </pc:sldMkLst>
        <pc:spChg chg="mod">
          <ac:chgData name="Naimish Vadodariya" userId="d2e325c0593a319e" providerId="LiveId" clId="{0F675715-7BC5-419F-A852-9E939943AA9D}" dt="2023-01-17T04:34:30.058" v="225" actId="404"/>
          <ac:spMkLst>
            <pc:docMk/>
            <pc:sldMk cId="2466307806" sldId="325"/>
            <ac:spMk id="3" creationId="{00000000-0000-0000-0000-000000000000}"/>
          </ac:spMkLst>
        </pc:spChg>
      </pc:sldChg>
      <pc:sldChg chg="modSp">
        <pc:chgData name="Naimish Vadodariya" userId="d2e325c0593a319e" providerId="LiveId" clId="{0F675715-7BC5-419F-A852-9E939943AA9D}" dt="2023-01-16T02:40:33.553" v="93" actId="113"/>
        <pc:sldMkLst>
          <pc:docMk/>
          <pc:sldMk cId="2121103112" sldId="326"/>
        </pc:sldMkLst>
        <pc:spChg chg="mod">
          <ac:chgData name="Naimish Vadodariya" userId="d2e325c0593a319e" providerId="LiveId" clId="{0F675715-7BC5-419F-A852-9E939943AA9D}" dt="2023-01-16T02:40:33.553" v="93" actId="113"/>
          <ac:spMkLst>
            <pc:docMk/>
            <pc:sldMk cId="2121103112" sldId="326"/>
            <ac:spMk id="3" creationId="{00000000-0000-0000-0000-000000000000}"/>
          </ac:spMkLst>
        </pc:spChg>
      </pc:sldChg>
      <pc:sldChg chg="modSp">
        <pc:chgData name="Naimish Vadodariya" userId="d2e325c0593a319e" providerId="LiveId" clId="{0F675715-7BC5-419F-A852-9E939943AA9D}" dt="2023-01-16T02:40:37.715" v="94" actId="113"/>
        <pc:sldMkLst>
          <pc:docMk/>
          <pc:sldMk cId="1453523635" sldId="327"/>
        </pc:sldMkLst>
        <pc:spChg chg="mod">
          <ac:chgData name="Naimish Vadodariya" userId="d2e325c0593a319e" providerId="LiveId" clId="{0F675715-7BC5-419F-A852-9E939943AA9D}" dt="2023-01-16T02:40:37.715" v="94" actId="113"/>
          <ac:spMkLst>
            <pc:docMk/>
            <pc:sldMk cId="1453523635" sldId="327"/>
            <ac:spMk id="3" creationId="{00000000-0000-0000-0000-000000000000}"/>
          </ac:spMkLst>
        </pc:spChg>
      </pc:sldChg>
      <pc:sldChg chg="modSp">
        <pc:chgData name="Naimish Vadodariya" userId="d2e325c0593a319e" providerId="LiveId" clId="{0F675715-7BC5-419F-A852-9E939943AA9D}" dt="2023-01-16T02:40:49.528" v="96" actId="113"/>
        <pc:sldMkLst>
          <pc:docMk/>
          <pc:sldMk cId="3425114414" sldId="328"/>
        </pc:sldMkLst>
        <pc:spChg chg="mod">
          <ac:chgData name="Naimish Vadodariya" userId="d2e325c0593a319e" providerId="LiveId" clId="{0F675715-7BC5-419F-A852-9E939943AA9D}" dt="2023-01-16T02:40:49.528" v="96" actId="113"/>
          <ac:spMkLst>
            <pc:docMk/>
            <pc:sldMk cId="3425114414" sldId="328"/>
            <ac:spMk id="3" creationId="{00000000-0000-0000-0000-000000000000}"/>
          </ac:spMkLst>
        </pc:spChg>
      </pc:sldChg>
      <pc:sldChg chg="modSp mod">
        <pc:chgData name="Naimish Vadodariya" userId="d2e325c0593a319e" providerId="LiveId" clId="{0F675715-7BC5-419F-A852-9E939943AA9D}" dt="2023-01-16T02:40:58.555" v="98" actId="113"/>
        <pc:sldMkLst>
          <pc:docMk/>
          <pc:sldMk cId="4255081710" sldId="329"/>
        </pc:sldMkLst>
        <pc:spChg chg="mod">
          <ac:chgData name="Naimish Vadodariya" userId="d2e325c0593a319e" providerId="LiveId" clId="{0F675715-7BC5-419F-A852-9E939943AA9D}" dt="2023-01-16T02:40:58.555" v="98" actId="113"/>
          <ac:spMkLst>
            <pc:docMk/>
            <pc:sldMk cId="4255081710" sldId="329"/>
            <ac:spMk id="3" creationId="{00000000-0000-0000-0000-000000000000}"/>
          </ac:spMkLst>
        </pc:spChg>
        <pc:graphicFrameChg chg="modGraphic">
          <ac:chgData name="Naimish Vadodariya" userId="d2e325c0593a319e" providerId="LiveId" clId="{0F675715-7BC5-419F-A852-9E939943AA9D}" dt="2023-01-16T02:40:20.219" v="91" actId="20577"/>
          <ac:graphicFrameMkLst>
            <pc:docMk/>
            <pc:sldMk cId="4255081710" sldId="329"/>
            <ac:graphicFrameMk id="5" creationId="{2486BC6F-42B7-4A1D-889E-1B1818D1D5FB}"/>
          </ac:graphicFrameMkLst>
        </pc:graphicFrameChg>
        <pc:graphicFrameChg chg="modGraphic">
          <ac:chgData name="Naimish Vadodariya" userId="d2e325c0593a319e" providerId="LiveId" clId="{0F675715-7BC5-419F-A852-9E939943AA9D}" dt="2023-01-16T02:39:40.465" v="62" actId="207"/>
          <ac:graphicFrameMkLst>
            <pc:docMk/>
            <pc:sldMk cId="4255081710" sldId="329"/>
            <ac:graphicFrameMk id="9" creationId="{26B864CA-85CD-4666-B9D1-870ED08B272C}"/>
          </ac:graphicFrameMkLst>
        </pc:graphicFrameChg>
        <pc:graphicFrameChg chg="modGraphic">
          <ac:chgData name="Naimish Vadodariya" userId="d2e325c0593a319e" providerId="LiveId" clId="{0F675715-7BC5-419F-A852-9E939943AA9D}" dt="2023-01-16T02:39:50.657" v="63" actId="207"/>
          <ac:graphicFrameMkLst>
            <pc:docMk/>
            <pc:sldMk cId="4255081710" sldId="329"/>
            <ac:graphicFrameMk id="11" creationId="{26B864CA-85CD-4666-B9D1-870ED08B272C}"/>
          </ac:graphicFrameMkLst>
        </pc:graphicFrameChg>
        <pc:graphicFrameChg chg="mod modGraphic">
          <ac:chgData name="Naimish Vadodariya" userId="d2e325c0593a319e" providerId="LiveId" clId="{0F675715-7BC5-419F-A852-9E939943AA9D}" dt="2023-01-16T02:38:58.066" v="34" actId="122"/>
          <ac:graphicFrameMkLst>
            <pc:docMk/>
            <pc:sldMk cId="4255081710" sldId="329"/>
            <ac:graphicFrameMk id="12" creationId="{00000000-0000-0000-0000-000000000000}"/>
          </ac:graphicFrameMkLst>
        </pc:graphicFrameChg>
        <pc:graphicFrameChg chg="modGraphic">
          <ac:chgData name="Naimish Vadodariya" userId="d2e325c0593a319e" providerId="LiveId" clId="{0F675715-7BC5-419F-A852-9E939943AA9D}" dt="2023-01-16T02:39:03.477" v="41" actId="20577"/>
          <ac:graphicFrameMkLst>
            <pc:docMk/>
            <pc:sldMk cId="4255081710" sldId="329"/>
            <ac:graphicFrameMk id="13" creationId="{00000000-0000-0000-0000-000000000000}"/>
          </ac:graphicFrameMkLst>
        </pc:graphicFrameChg>
        <pc:graphicFrameChg chg="modGraphic">
          <ac:chgData name="Naimish Vadodariya" userId="d2e325c0593a319e" providerId="LiveId" clId="{0F675715-7BC5-419F-A852-9E939943AA9D}" dt="2023-01-16T02:39:16.060" v="61" actId="20577"/>
          <ac:graphicFrameMkLst>
            <pc:docMk/>
            <pc:sldMk cId="4255081710" sldId="329"/>
            <ac:graphicFrameMk id="20" creationId="{00000000-0000-0000-0000-000000000000}"/>
          </ac:graphicFrameMkLst>
        </pc:graphicFrameChg>
      </pc:sldChg>
      <pc:sldChg chg="del mod modShow">
        <pc:chgData name="Naimish Vadodariya" userId="d2e325c0593a319e" providerId="LiveId" clId="{0F675715-7BC5-419F-A852-9E939943AA9D}" dt="2023-01-23T02:53:29.424" v="403" actId="2696"/>
        <pc:sldMkLst>
          <pc:docMk/>
          <pc:sldMk cId="511572957" sldId="343"/>
        </pc:sldMkLst>
      </pc:sldChg>
      <pc:sldChg chg="del mod modShow">
        <pc:chgData name="Naimish Vadodariya" userId="d2e325c0593a319e" providerId="LiveId" clId="{0F675715-7BC5-419F-A852-9E939943AA9D}" dt="2023-01-23T02:53:29.424" v="403" actId="2696"/>
        <pc:sldMkLst>
          <pc:docMk/>
          <pc:sldMk cId="1940672176" sldId="344"/>
        </pc:sldMkLst>
      </pc:sldChg>
      <pc:sldChg chg="modSp modAnim">
        <pc:chgData name="Naimish Vadodariya" userId="d2e325c0593a319e" providerId="LiveId" clId="{0F675715-7BC5-419F-A852-9E939943AA9D}" dt="2023-01-23T02:54:32.340" v="519" actId="20577"/>
        <pc:sldMkLst>
          <pc:docMk/>
          <pc:sldMk cId="1610840491" sldId="346"/>
        </pc:sldMkLst>
        <pc:spChg chg="mod">
          <ac:chgData name="Naimish Vadodariya" userId="d2e325c0593a319e" providerId="LiveId" clId="{0F675715-7BC5-419F-A852-9E939943AA9D}" dt="2023-01-23T02:54:32.340" v="519" actId="20577"/>
          <ac:spMkLst>
            <pc:docMk/>
            <pc:sldMk cId="1610840491" sldId="346"/>
            <ac:spMk id="3" creationId="{00000000-0000-0000-0000-000000000000}"/>
          </ac:spMkLst>
        </pc:spChg>
      </pc:sldChg>
      <pc:sldChg chg="delSp modSp del mod delAnim modAnim modShow">
        <pc:chgData name="Naimish Vadodariya" userId="d2e325c0593a319e" providerId="LiveId" clId="{0F675715-7BC5-419F-A852-9E939943AA9D}" dt="2023-01-23T02:53:05.856" v="402" actId="2696"/>
        <pc:sldMkLst>
          <pc:docMk/>
          <pc:sldMk cId="2415440773" sldId="347"/>
        </pc:sldMkLst>
        <pc:spChg chg="mod">
          <ac:chgData name="Naimish Vadodariya" userId="d2e325c0593a319e" providerId="LiveId" clId="{0F675715-7BC5-419F-A852-9E939943AA9D}" dt="2023-01-17T04:26:33.506" v="99" actId="20577"/>
          <ac:spMkLst>
            <pc:docMk/>
            <pc:sldMk cId="2415440773" sldId="347"/>
            <ac:spMk id="4" creationId="{00000000-0000-0000-0000-000000000000}"/>
          </ac:spMkLst>
        </pc:spChg>
        <pc:spChg chg="mod">
          <ac:chgData name="Naimish Vadodariya" userId="d2e325c0593a319e" providerId="LiveId" clId="{0F675715-7BC5-419F-A852-9E939943AA9D}" dt="2023-01-16T02:33:33.523" v="13" actId="20577"/>
          <ac:spMkLst>
            <pc:docMk/>
            <pc:sldMk cId="2415440773" sldId="347"/>
            <ac:spMk id="5" creationId="{00000000-0000-0000-0000-000000000000}"/>
          </ac:spMkLst>
        </pc:spChg>
        <pc:spChg chg="del">
          <ac:chgData name="Naimish Vadodariya" userId="d2e325c0593a319e" providerId="LiveId" clId="{0F675715-7BC5-419F-A852-9E939943AA9D}" dt="2023-01-16T02:34:24.496" v="15" actId="478"/>
          <ac:spMkLst>
            <pc:docMk/>
            <pc:sldMk cId="2415440773" sldId="347"/>
            <ac:spMk id="8" creationId="{90D6FFB1-D346-4729-9A74-FDD274F5EE1F}"/>
          </ac:spMkLst>
        </pc:spChg>
        <pc:picChg chg="del">
          <ac:chgData name="Naimish Vadodariya" userId="d2e325c0593a319e" providerId="LiveId" clId="{0F675715-7BC5-419F-A852-9E939943AA9D}" dt="2023-01-16T02:34:25.657" v="16" actId="478"/>
          <ac:picMkLst>
            <pc:docMk/>
            <pc:sldMk cId="2415440773" sldId="347"/>
            <ac:picMk id="9" creationId="{FFB09E8D-2733-4603-8FB1-4EA7412348AF}"/>
          </ac:picMkLst>
        </pc:picChg>
      </pc:sldChg>
      <pc:sldChg chg="del">
        <pc:chgData name="Naimish Vadodariya" userId="d2e325c0593a319e" providerId="LiveId" clId="{0F675715-7BC5-419F-A852-9E939943AA9D}" dt="2023-01-16T02:34:31.958" v="17" actId="2696"/>
        <pc:sldMkLst>
          <pc:docMk/>
          <pc:sldMk cId="2295940979" sldId="348"/>
        </pc:sldMkLst>
      </pc:sldChg>
      <pc:sldChg chg="modSp">
        <pc:chgData name="Naimish Vadodariya" userId="d2e325c0593a319e" providerId="LiveId" clId="{0F675715-7BC5-419F-A852-9E939943AA9D}" dt="2023-01-17T04:30:08.628" v="121" actId="113"/>
        <pc:sldMkLst>
          <pc:docMk/>
          <pc:sldMk cId="3810644495" sldId="349"/>
        </pc:sldMkLst>
        <pc:spChg chg="mod">
          <ac:chgData name="Naimish Vadodariya" userId="d2e325c0593a319e" providerId="LiveId" clId="{0F675715-7BC5-419F-A852-9E939943AA9D}" dt="2023-01-17T04:30:08.628" v="121" actId="113"/>
          <ac:spMkLst>
            <pc:docMk/>
            <pc:sldMk cId="3810644495" sldId="349"/>
            <ac:spMk id="2" creationId="{2B726B6D-1F73-42F4-96C6-3F7914599F42}"/>
          </ac:spMkLst>
        </pc:spChg>
      </pc:sldChg>
      <pc:sldChg chg="modSp mod modAnim">
        <pc:chgData name="Naimish Vadodariya" userId="d2e325c0593a319e" providerId="LiveId" clId="{0F675715-7BC5-419F-A852-9E939943AA9D}" dt="2023-01-17T04:27:35.666" v="107"/>
        <pc:sldMkLst>
          <pc:docMk/>
          <pc:sldMk cId="3529687291" sldId="350"/>
        </pc:sldMkLst>
        <pc:spChg chg="mod">
          <ac:chgData name="Naimish Vadodariya" userId="d2e325c0593a319e" providerId="LiveId" clId="{0F675715-7BC5-419F-A852-9E939943AA9D}" dt="2023-01-17T04:27:21.345" v="106" actId="1076"/>
          <ac:spMkLst>
            <pc:docMk/>
            <pc:sldMk cId="3529687291" sldId="350"/>
            <ac:spMk id="5" creationId="{842FA836-6A14-48FE-A225-A5EB191D4ABF}"/>
          </ac:spMkLst>
        </pc:spChg>
        <pc:spChg chg="mod">
          <ac:chgData name="Naimish Vadodariya" userId="d2e325c0593a319e" providerId="LiveId" clId="{0F675715-7BC5-419F-A852-9E939943AA9D}" dt="2023-01-17T04:26:50.169" v="101" actId="1076"/>
          <ac:spMkLst>
            <pc:docMk/>
            <pc:sldMk cId="3529687291" sldId="350"/>
            <ac:spMk id="6" creationId="{32DC1E68-5507-4BCB-9226-DBF1BEFA7F82}"/>
          </ac:spMkLst>
        </pc:spChg>
        <pc:spChg chg="mod">
          <ac:chgData name="Naimish Vadodariya" userId="d2e325c0593a319e" providerId="LiveId" clId="{0F675715-7BC5-419F-A852-9E939943AA9D}" dt="2023-01-17T04:27:06.313" v="104" actId="1076"/>
          <ac:spMkLst>
            <pc:docMk/>
            <pc:sldMk cId="3529687291" sldId="350"/>
            <ac:spMk id="7" creationId="{D7F89C2C-D7F5-40EF-B1B0-41A9C8F24DB3}"/>
          </ac:spMkLst>
        </pc:spChg>
      </pc:sldChg>
      <pc:sldChg chg="modSp mod">
        <pc:chgData name="Naimish Vadodariya" userId="d2e325c0593a319e" providerId="LiveId" clId="{0F675715-7BC5-419F-A852-9E939943AA9D}" dt="2023-01-17T04:28:52.305" v="117" actId="207"/>
        <pc:sldMkLst>
          <pc:docMk/>
          <pc:sldMk cId="1545860125" sldId="351"/>
        </pc:sldMkLst>
        <pc:spChg chg="mod">
          <ac:chgData name="Naimish Vadodariya" userId="d2e325c0593a319e" providerId="LiveId" clId="{0F675715-7BC5-419F-A852-9E939943AA9D}" dt="2023-01-17T04:28:52.305" v="117" actId="207"/>
          <ac:spMkLst>
            <pc:docMk/>
            <pc:sldMk cId="1545860125" sldId="351"/>
            <ac:spMk id="2" creationId="{1E4F5685-B811-493F-A818-E0523FDDBF99}"/>
          </ac:spMkLst>
        </pc:spChg>
        <pc:spChg chg="mod">
          <ac:chgData name="Naimish Vadodariya" userId="d2e325c0593a319e" providerId="LiveId" clId="{0F675715-7BC5-419F-A852-9E939943AA9D}" dt="2023-01-17T04:27:56.242" v="111" actId="20577"/>
          <ac:spMkLst>
            <pc:docMk/>
            <pc:sldMk cId="1545860125" sldId="351"/>
            <ac:spMk id="3" creationId="{A9785437-4426-4472-9F94-FF24FA2FDCB5}"/>
          </ac:spMkLst>
        </pc:spChg>
      </pc:sldChg>
      <pc:sldChg chg="add mod modShow">
        <pc:chgData name="Naimish Vadodariya" userId="d2e325c0593a319e" providerId="LiveId" clId="{0F675715-7BC5-419F-A852-9E939943AA9D}" dt="2023-01-23T02:53:01.990" v="401" actId="729"/>
        <pc:sldMkLst>
          <pc:docMk/>
          <pc:sldMk cId="3675047237" sldId="352"/>
        </pc:sldMkLst>
      </pc:sldChg>
    </pc:docChg>
  </pc:docChgLst>
  <pc:docChgLst>
    <pc:chgData name="Naimish Vadodariya" userId="d2e325c0593a319e" providerId="LiveId" clId="{0C20591F-2EC1-4F3F-A659-EF792F057E2D}"/>
    <pc:docChg chg="custSel addSld modSld sldOrd modMainMaster">
      <pc:chgData name="Naimish Vadodariya" userId="d2e325c0593a319e" providerId="LiveId" clId="{0C20591F-2EC1-4F3F-A659-EF792F057E2D}" dt="2022-02-07T03:52:42.776" v="462" actId="20577"/>
      <pc:docMkLst>
        <pc:docMk/>
      </pc:docMkLst>
      <pc:sldChg chg="modSp ord modAnim">
        <pc:chgData name="Naimish Vadodariya" userId="d2e325c0593a319e" providerId="LiveId" clId="{0C20591F-2EC1-4F3F-A659-EF792F057E2D}" dt="2022-02-07T03:09:38.703" v="217"/>
        <pc:sldMkLst>
          <pc:docMk/>
          <pc:sldMk cId="4216305698" sldId="292"/>
        </pc:sldMkLst>
        <pc:spChg chg="mod">
          <ac:chgData name="Naimish Vadodariya" userId="d2e325c0593a319e" providerId="LiveId" clId="{0C20591F-2EC1-4F3F-A659-EF792F057E2D}" dt="2022-02-03T19:06:35.749" v="205" actId="2710"/>
          <ac:spMkLst>
            <pc:docMk/>
            <pc:sldMk cId="4216305698" sldId="292"/>
            <ac:spMk id="9" creationId="{BDA2F9A4-6988-4274-8384-12496EC9D59D}"/>
          </ac:spMkLst>
        </pc:spChg>
      </pc:sldChg>
      <pc:sldChg chg="modSp mod">
        <pc:chgData name="Naimish Vadodariya" userId="d2e325c0593a319e" providerId="LiveId" clId="{0C20591F-2EC1-4F3F-A659-EF792F057E2D}" dt="2022-02-03T18:58:45.015" v="128" actId="20577"/>
        <pc:sldMkLst>
          <pc:docMk/>
          <pc:sldMk cId="1600834761" sldId="309"/>
        </pc:sldMkLst>
        <pc:spChg chg="mod">
          <ac:chgData name="Naimish Vadodariya" userId="d2e325c0593a319e" providerId="LiveId" clId="{0C20591F-2EC1-4F3F-A659-EF792F057E2D}" dt="2022-02-03T18:58:37.003" v="118" actId="20577"/>
          <ac:spMkLst>
            <pc:docMk/>
            <pc:sldMk cId="1600834761" sldId="309"/>
            <ac:spMk id="10" creationId="{4F27F027-AAC9-4C88-B3AF-3C4A20BDDDA6}"/>
          </ac:spMkLst>
        </pc:spChg>
        <pc:spChg chg="mod">
          <ac:chgData name="Naimish Vadodariya" userId="d2e325c0593a319e" providerId="LiveId" clId="{0C20591F-2EC1-4F3F-A659-EF792F057E2D}" dt="2022-02-03T18:58:45.015" v="128" actId="20577"/>
          <ac:spMkLst>
            <pc:docMk/>
            <pc:sldMk cId="1600834761" sldId="309"/>
            <ac:spMk id="11" creationId="{59B646FF-BD32-4C5A-94AF-AC4347EADA2E}"/>
          </ac:spMkLst>
        </pc:spChg>
        <pc:spChg chg="mod">
          <ac:chgData name="Naimish Vadodariya" userId="d2e325c0593a319e" providerId="LiveId" clId="{0C20591F-2EC1-4F3F-A659-EF792F057E2D}" dt="2022-02-03T18:34:30.960" v="36" actId="20577"/>
          <ac:spMkLst>
            <pc:docMk/>
            <pc:sldMk cId="1600834761" sldId="309"/>
            <ac:spMk id="13" creationId="{89F5B5F8-350F-4941-B9DE-36BF8B014803}"/>
          </ac:spMkLst>
        </pc:spChg>
        <pc:spChg chg="mod">
          <ac:chgData name="Naimish Vadodariya" userId="d2e325c0593a319e" providerId="LiveId" clId="{0C20591F-2EC1-4F3F-A659-EF792F057E2D}" dt="2022-02-03T18:35:01.842" v="40" actId="20577"/>
          <ac:spMkLst>
            <pc:docMk/>
            <pc:sldMk cId="1600834761" sldId="309"/>
            <ac:spMk id="14" creationId="{E2AD8B6E-51EA-4A15-8752-4F221E5E02C5}"/>
          </ac:spMkLst>
        </pc:spChg>
        <pc:picChg chg="mod">
          <ac:chgData name="Naimish Vadodariya" userId="d2e325c0593a319e" providerId="LiveId" clId="{0C20591F-2EC1-4F3F-A659-EF792F057E2D}" dt="2022-02-03T18:39:34.188" v="72" actId="14826"/>
          <ac:picMkLst>
            <pc:docMk/>
            <pc:sldMk cId="1600834761" sldId="309"/>
            <ac:picMk id="2" creationId="{00000000-0000-0000-0000-000000000000}"/>
          </ac:picMkLst>
        </pc:picChg>
      </pc:sldChg>
      <pc:sldChg chg="modSp modAnim">
        <pc:chgData name="Naimish Vadodariya" userId="d2e325c0593a319e" providerId="LiveId" clId="{0C20591F-2EC1-4F3F-A659-EF792F057E2D}" dt="2022-02-07T03:11:03.441" v="229" actId="20577"/>
        <pc:sldMkLst>
          <pc:docMk/>
          <pc:sldMk cId="4119392232" sldId="311"/>
        </pc:sldMkLst>
        <pc:spChg chg="mod">
          <ac:chgData name="Naimish Vadodariya" userId="d2e325c0593a319e" providerId="LiveId" clId="{0C20591F-2EC1-4F3F-A659-EF792F057E2D}" dt="2022-02-07T03:11:03.441" v="229" actId="20577"/>
          <ac:spMkLst>
            <pc:docMk/>
            <pc:sldMk cId="4119392232" sldId="311"/>
            <ac:spMk id="5" creationId="{00000000-0000-0000-0000-000000000000}"/>
          </ac:spMkLst>
        </pc:spChg>
      </pc:sldChg>
      <pc:sldChg chg="modSp">
        <pc:chgData name="Naimish Vadodariya" userId="d2e325c0593a319e" providerId="LiveId" clId="{0C20591F-2EC1-4F3F-A659-EF792F057E2D}" dt="2022-02-07T03:15:29.968" v="230" actId="2710"/>
        <pc:sldMkLst>
          <pc:docMk/>
          <pc:sldMk cId="2063409194" sldId="312"/>
        </pc:sldMkLst>
        <pc:spChg chg="mod">
          <ac:chgData name="Naimish Vadodariya" userId="d2e325c0593a319e" providerId="LiveId" clId="{0C20591F-2EC1-4F3F-A659-EF792F057E2D}" dt="2022-02-07T03:15:29.968" v="230" actId="2710"/>
          <ac:spMkLst>
            <pc:docMk/>
            <pc:sldMk cId="2063409194" sldId="312"/>
            <ac:spMk id="3" creationId="{00000000-0000-0000-0000-000000000000}"/>
          </ac:spMkLst>
        </pc:spChg>
      </pc:sldChg>
      <pc:sldChg chg="modSp mod">
        <pc:chgData name="Naimish Vadodariya" userId="d2e325c0593a319e" providerId="LiveId" clId="{0C20591F-2EC1-4F3F-A659-EF792F057E2D}" dt="2022-02-03T19:05:15.553" v="202" actId="20577"/>
        <pc:sldMkLst>
          <pc:docMk/>
          <pc:sldMk cId="1453459561" sldId="345"/>
        </pc:sldMkLst>
        <pc:spChg chg="mod">
          <ac:chgData name="Naimish Vadodariya" userId="d2e325c0593a319e" providerId="LiveId" clId="{0C20591F-2EC1-4F3F-A659-EF792F057E2D}" dt="2022-02-03T19:04:40.975" v="143" actId="20577"/>
          <ac:spMkLst>
            <pc:docMk/>
            <pc:sldMk cId="1453459561" sldId="345"/>
            <ac:spMk id="27" creationId="{E2AD8B6E-51EA-4A15-8752-4F221E5E02C5}"/>
          </ac:spMkLst>
        </pc:spChg>
        <pc:spChg chg="mod">
          <ac:chgData name="Naimish Vadodariya" userId="d2e325c0593a319e" providerId="LiveId" clId="{0C20591F-2EC1-4F3F-A659-EF792F057E2D}" dt="2022-02-03T19:05:05.722" v="188" actId="20577"/>
          <ac:spMkLst>
            <pc:docMk/>
            <pc:sldMk cId="1453459561" sldId="345"/>
            <ac:spMk id="28" creationId="{4F27F027-AAC9-4C88-B3AF-3C4A20BDDDA6}"/>
          </ac:spMkLst>
        </pc:spChg>
        <pc:spChg chg="mod">
          <ac:chgData name="Naimish Vadodariya" userId="d2e325c0593a319e" providerId="LiveId" clId="{0C20591F-2EC1-4F3F-A659-EF792F057E2D}" dt="2022-02-03T19:05:15.553" v="202" actId="20577"/>
          <ac:spMkLst>
            <pc:docMk/>
            <pc:sldMk cId="1453459561" sldId="345"/>
            <ac:spMk id="29" creationId="{59B646FF-BD32-4C5A-94AF-AC4347EADA2E}"/>
          </ac:spMkLst>
        </pc:spChg>
        <pc:spChg chg="mod">
          <ac:chgData name="Naimish Vadodariya" userId="d2e325c0593a319e" providerId="LiveId" clId="{0C20591F-2EC1-4F3F-A659-EF792F057E2D}" dt="2022-02-03T19:04:57.276" v="169" actId="20577"/>
          <ac:spMkLst>
            <pc:docMk/>
            <pc:sldMk cId="1453459561" sldId="345"/>
            <ac:spMk id="31" creationId="{89F5B5F8-350F-4941-B9DE-36BF8B014803}"/>
          </ac:spMkLst>
        </pc:spChg>
        <pc:picChg chg="mod">
          <ac:chgData name="Naimish Vadodariya" userId="d2e325c0593a319e" providerId="LiveId" clId="{0C20591F-2EC1-4F3F-A659-EF792F057E2D}" dt="2022-02-03T19:04:46.880" v="144" actId="14826"/>
          <ac:picMkLst>
            <pc:docMk/>
            <pc:sldMk cId="1453459561" sldId="345"/>
            <ac:picMk id="32" creationId="{00000000-0000-0000-0000-000000000000}"/>
          </ac:picMkLst>
        </pc:picChg>
      </pc:sldChg>
      <pc:sldChg chg="addSp modSp add mod ord modAnim modShow">
        <pc:chgData name="Naimish Vadodariya" userId="d2e325c0593a319e" providerId="LiveId" clId="{0C20591F-2EC1-4F3F-A659-EF792F057E2D}" dt="2022-02-07T03:38:20.894" v="339" actId="729"/>
        <pc:sldMkLst>
          <pc:docMk/>
          <pc:sldMk cId="2415440773" sldId="347"/>
        </pc:sldMkLst>
        <pc:spChg chg="mod">
          <ac:chgData name="Naimish Vadodariya" userId="d2e325c0593a319e" providerId="LiveId" clId="{0C20591F-2EC1-4F3F-A659-EF792F057E2D}" dt="2022-02-07T02:56:48.227" v="207"/>
          <ac:spMkLst>
            <pc:docMk/>
            <pc:sldMk cId="2415440773" sldId="347"/>
            <ac:spMk id="4" creationId="{00000000-0000-0000-0000-000000000000}"/>
          </ac:spMkLst>
        </pc:spChg>
        <pc:spChg chg="mod">
          <ac:chgData name="Naimish Vadodariya" userId="d2e325c0593a319e" providerId="LiveId" clId="{0C20591F-2EC1-4F3F-A659-EF792F057E2D}" dt="2022-02-07T03:34:42.178" v="317" actId="14100"/>
          <ac:spMkLst>
            <pc:docMk/>
            <pc:sldMk cId="2415440773" sldId="347"/>
            <ac:spMk id="5" creationId="{00000000-0000-0000-0000-000000000000}"/>
          </ac:spMkLst>
        </pc:spChg>
        <pc:spChg chg="add mod">
          <ac:chgData name="Naimish Vadodariya" userId="d2e325c0593a319e" providerId="LiveId" clId="{0C20591F-2EC1-4F3F-A659-EF792F057E2D}" dt="2022-02-07T03:32:59.940" v="284" actId="1076"/>
          <ac:spMkLst>
            <pc:docMk/>
            <pc:sldMk cId="2415440773" sldId="347"/>
            <ac:spMk id="6" creationId="{01DD528B-5F66-48DB-9035-2D7126BF2615}"/>
          </ac:spMkLst>
        </pc:spChg>
        <pc:spChg chg="add mod">
          <ac:chgData name="Naimish Vadodariya" userId="d2e325c0593a319e" providerId="LiveId" clId="{0C20591F-2EC1-4F3F-A659-EF792F057E2D}" dt="2022-02-07T03:37:53.406" v="336" actId="207"/>
          <ac:spMkLst>
            <pc:docMk/>
            <pc:sldMk cId="2415440773" sldId="347"/>
            <ac:spMk id="8" creationId="{90D6FFB1-D346-4729-9A74-FDD274F5EE1F}"/>
          </ac:spMkLst>
        </pc:spChg>
        <pc:picChg chg="add mod">
          <ac:chgData name="Naimish Vadodariya" userId="d2e325c0593a319e" providerId="LiveId" clId="{0C20591F-2EC1-4F3F-A659-EF792F057E2D}" dt="2022-02-07T03:33:04.221" v="285" actId="1076"/>
          <ac:picMkLst>
            <pc:docMk/>
            <pc:sldMk cId="2415440773" sldId="347"/>
            <ac:picMk id="7" creationId="{A6EBFFAB-F535-4450-AEF2-9B28A6E9ECEB}"/>
          </ac:picMkLst>
        </pc:picChg>
        <pc:picChg chg="add mod">
          <ac:chgData name="Naimish Vadodariya" userId="d2e325c0593a319e" providerId="LiveId" clId="{0C20591F-2EC1-4F3F-A659-EF792F057E2D}" dt="2022-02-07T03:37:14.032" v="332" actId="1076"/>
          <ac:picMkLst>
            <pc:docMk/>
            <pc:sldMk cId="2415440773" sldId="347"/>
            <ac:picMk id="9" creationId="{FFB09E8D-2733-4603-8FB1-4EA7412348AF}"/>
          </ac:picMkLst>
        </pc:picChg>
      </pc:sldChg>
      <pc:sldChg chg="modSp add modAnim">
        <pc:chgData name="Naimish Vadodariya" userId="d2e325c0593a319e" providerId="LiveId" clId="{0C20591F-2EC1-4F3F-A659-EF792F057E2D}" dt="2022-02-07T03:38:59.994" v="353" actId="113"/>
        <pc:sldMkLst>
          <pc:docMk/>
          <pc:sldMk cId="2295940979" sldId="348"/>
        </pc:sldMkLst>
        <pc:spChg chg="mod">
          <ac:chgData name="Naimish Vadodariya" userId="d2e325c0593a319e" providerId="LiveId" clId="{0C20591F-2EC1-4F3F-A659-EF792F057E2D}" dt="2022-02-07T03:38:43.341" v="351" actId="20577"/>
          <ac:spMkLst>
            <pc:docMk/>
            <pc:sldMk cId="2295940979" sldId="348"/>
            <ac:spMk id="5" creationId="{00000000-0000-0000-0000-000000000000}"/>
          </ac:spMkLst>
        </pc:spChg>
        <pc:spChg chg="mod">
          <ac:chgData name="Naimish Vadodariya" userId="d2e325c0593a319e" providerId="LiveId" clId="{0C20591F-2EC1-4F3F-A659-EF792F057E2D}" dt="2022-02-07T03:38:59.994" v="353" actId="113"/>
          <ac:spMkLst>
            <pc:docMk/>
            <pc:sldMk cId="2295940979" sldId="348"/>
            <ac:spMk id="8" creationId="{90D6FFB1-D346-4729-9A74-FDD274F5EE1F}"/>
          </ac:spMkLst>
        </pc:spChg>
      </pc:sldChg>
      <pc:sldChg chg="modSp new mod modAnim">
        <pc:chgData name="Naimish Vadodariya" userId="d2e325c0593a319e" providerId="LiveId" clId="{0C20591F-2EC1-4F3F-A659-EF792F057E2D}" dt="2022-02-07T03:40:18.572" v="432" actId="403"/>
        <pc:sldMkLst>
          <pc:docMk/>
          <pc:sldMk cId="3810644495" sldId="349"/>
        </pc:sldMkLst>
        <pc:spChg chg="mod">
          <ac:chgData name="Naimish Vadodariya" userId="d2e325c0593a319e" providerId="LiveId" clId="{0C20591F-2EC1-4F3F-A659-EF792F057E2D}" dt="2022-02-07T03:40:18.572" v="432" actId="403"/>
          <ac:spMkLst>
            <pc:docMk/>
            <pc:sldMk cId="3810644495" sldId="349"/>
            <ac:spMk id="2" creationId="{2B726B6D-1F73-42F4-96C6-3F7914599F42}"/>
          </ac:spMkLst>
        </pc:spChg>
        <pc:spChg chg="mod">
          <ac:chgData name="Naimish Vadodariya" userId="d2e325c0593a319e" providerId="LiveId" clId="{0C20591F-2EC1-4F3F-A659-EF792F057E2D}" dt="2022-02-07T03:39:28.481" v="355"/>
          <ac:spMkLst>
            <pc:docMk/>
            <pc:sldMk cId="3810644495" sldId="349"/>
            <ac:spMk id="3" creationId="{E30B9B8C-EDDC-4E9D-B186-6846FAB63B95}"/>
          </ac:spMkLst>
        </pc:spChg>
      </pc:sldChg>
      <pc:sldChg chg="addSp delSp modSp new mod modAnim">
        <pc:chgData name="Naimish Vadodariya" userId="d2e325c0593a319e" providerId="LiveId" clId="{0C20591F-2EC1-4F3F-A659-EF792F057E2D}" dt="2022-02-07T03:42:54.219" v="452" actId="20577"/>
        <pc:sldMkLst>
          <pc:docMk/>
          <pc:sldMk cId="3529687291" sldId="350"/>
        </pc:sldMkLst>
        <pc:spChg chg="del">
          <ac:chgData name="Naimish Vadodariya" userId="d2e325c0593a319e" providerId="LiveId" clId="{0C20591F-2EC1-4F3F-A659-EF792F057E2D}" dt="2022-02-07T03:41:58.806" v="435" actId="478"/>
          <ac:spMkLst>
            <pc:docMk/>
            <pc:sldMk cId="3529687291" sldId="350"/>
            <ac:spMk id="2" creationId="{3CE78EB3-D184-427F-9A6D-EAD246365C03}"/>
          </ac:spMkLst>
        </pc:spChg>
        <pc:spChg chg="mod">
          <ac:chgData name="Naimish Vadodariya" userId="d2e325c0593a319e" providerId="LiveId" clId="{0C20591F-2EC1-4F3F-A659-EF792F057E2D}" dt="2022-02-07T03:42:45.237" v="445" actId="20577"/>
          <ac:spMkLst>
            <pc:docMk/>
            <pc:sldMk cId="3529687291" sldId="350"/>
            <ac:spMk id="3" creationId="{086640FB-F210-4131-9CC7-628E053BB00D}"/>
          </ac:spMkLst>
        </pc:spChg>
        <pc:spChg chg="add mod">
          <ac:chgData name="Naimish Vadodariya" userId="d2e325c0593a319e" providerId="LiveId" clId="{0C20591F-2EC1-4F3F-A659-EF792F057E2D}" dt="2022-02-07T03:42:27.999" v="437" actId="207"/>
          <ac:spMkLst>
            <pc:docMk/>
            <pc:sldMk cId="3529687291" sldId="350"/>
            <ac:spMk id="4" creationId="{F1AE22F0-4423-42AD-8EB4-B6A43DF87BB3}"/>
          </ac:spMkLst>
        </pc:spChg>
        <pc:spChg chg="add mod">
          <ac:chgData name="Naimish Vadodariya" userId="d2e325c0593a319e" providerId="LiveId" clId="{0C20591F-2EC1-4F3F-A659-EF792F057E2D}" dt="2022-02-07T03:42:16.175" v="436" actId="1076"/>
          <ac:spMkLst>
            <pc:docMk/>
            <pc:sldMk cId="3529687291" sldId="350"/>
            <ac:spMk id="5" creationId="{842FA836-6A14-48FE-A225-A5EB191D4ABF}"/>
          </ac:spMkLst>
        </pc:spChg>
        <pc:spChg chg="add mod">
          <ac:chgData name="Naimish Vadodariya" userId="d2e325c0593a319e" providerId="LiveId" clId="{0C20591F-2EC1-4F3F-A659-EF792F057E2D}" dt="2022-02-07T03:42:16.175" v="436" actId="1076"/>
          <ac:spMkLst>
            <pc:docMk/>
            <pc:sldMk cId="3529687291" sldId="350"/>
            <ac:spMk id="6" creationId="{32DC1E68-5507-4BCB-9226-DBF1BEFA7F82}"/>
          </ac:spMkLst>
        </pc:spChg>
        <pc:spChg chg="add mod">
          <ac:chgData name="Naimish Vadodariya" userId="d2e325c0593a319e" providerId="LiveId" clId="{0C20591F-2EC1-4F3F-A659-EF792F057E2D}" dt="2022-02-07T03:42:16.175" v="436" actId="1076"/>
          <ac:spMkLst>
            <pc:docMk/>
            <pc:sldMk cId="3529687291" sldId="350"/>
            <ac:spMk id="7" creationId="{D7F89C2C-D7F5-40EF-B1B0-41A9C8F24DB3}"/>
          </ac:spMkLst>
        </pc:spChg>
        <pc:graphicFrameChg chg="add mod modGraphic">
          <ac:chgData name="Naimish Vadodariya" userId="d2e325c0593a319e" providerId="LiveId" clId="{0C20591F-2EC1-4F3F-A659-EF792F057E2D}" dt="2022-02-07T03:42:54.219" v="452" actId="20577"/>
          <ac:graphicFrameMkLst>
            <pc:docMk/>
            <pc:sldMk cId="3529687291" sldId="350"/>
            <ac:graphicFrameMk id="8" creationId="{EFFFF619-0BDC-47B4-8FD7-E7939759593C}"/>
          </ac:graphicFrameMkLst>
        </pc:graphicFrameChg>
      </pc:sldChg>
      <pc:sldChg chg="addSp modSp new mod modAnim">
        <pc:chgData name="Naimish Vadodariya" userId="d2e325c0593a319e" providerId="LiveId" clId="{0C20591F-2EC1-4F3F-A659-EF792F057E2D}" dt="2022-02-07T03:52:42.776" v="462" actId="20577"/>
        <pc:sldMkLst>
          <pc:docMk/>
          <pc:sldMk cId="1545860125" sldId="351"/>
        </pc:sldMkLst>
        <pc:spChg chg="mod">
          <ac:chgData name="Naimish Vadodariya" userId="d2e325c0593a319e" providerId="LiveId" clId="{0C20591F-2EC1-4F3F-A659-EF792F057E2D}" dt="2022-02-07T03:52:04.479" v="454"/>
          <ac:spMkLst>
            <pc:docMk/>
            <pc:sldMk cId="1545860125" sldId="351"/>
            <ac:spMk id="2" creationId="{1E4F5685-B811-493F-A818-E0523FDDBF99}"/>
          </ac:spMkLst>
        </pc:spChg>
        <pc:spChg chg="mod">
          <ac:chgData name="Naimish Vadodariya" userId="d2e325c0593a319e" providerId="LiveId" clId="{0C20591F-2EC1-4F3F-A659-EF792F057E2D}" dt="2022-02-07T03:52:42.776" v="462" actId="20577"/>
          <ac:spMkLst>
            <pc:docMk/>
            <pc:sldMk cId="1545860125" sldId="351"/>
            <ac:spMk id="3" creationId="{A9785437-4426-4472-9F94-FF24FA2FDCB5}"/>
          </ac:spMkLst>
        </pc:spChg>
        <pc:spChg chg="add mod">
          <ac:chgData name="Naimish Vadodariya" userId="d2e325c0593a319e" providerId="LiveId" clId="{0C20591F-2EC1-4F3F-A659-EF792F057E2D}" dt="2022-02-07T03:52:11.308" v="455"/>
          <ac:spMkLst>
            <pc:docMk/>
            <pc:sldMk cId="1545860125" sldId="351"/>
            <ac:spMk id="4" creationId="{55BF4E5F-D46B-4F24-91D3-7763B4D1A242}"/>
          </ac:spMkLst>
        </pc:spChg>
      </pc:sldChg>
      <pc:sldMasterChg chg="modSldLayout">
        <pc:chgData name="Naimish Vadodariya" userId="d2e325c0593a319e" providerId="LiveId" clId="{0C20591F-2EC1-4F3F-A659-EF792F057E2D}" dt="2022-02-03T19:05:37.797" v="203" actId="20577"/>
        <pc:sldMasterMkLst>
          <pc:docMk/>
          <pc:sldMasterMk cId="791954662" sldId="2147483648"/>
        </pc:sldMasterMkLst>
        <pc:sldLayoutChg chg="addSp delSp modSp mod">
          <pc:chgData name="Naimish Vadodariya" userId="d2e325c0593a319e" providerId="LiveId" clId="{0C20591F-2EC1-4F3F-A659-EF792F057E2D}" dt="2022-02-03T18:58:13.179" v="99" actId="1076"/>
          <pc:sldLayoutMkLst>
            <pc:docMk/>
            <pc:sldMasterMk cId="791954662" sldId="2147483648"/>
            <pc:sldLayoutMk cId="2731625911" sldId="2147483679"/>
          </pc:sldLayoutMkLst>
          <pc:graphicFrameChg chg="add del mod">
            <ac:chgData name="Naimish Vadodariya" userId="d2e325c0593a319e" providerId="LiveId" clId="{0C20591F-2EC1-4F3F-A659-EF792F057E2D}" dt="2022-02-03T18:57:42.438" v="94"/>
            <ac:graphicFrameMkLst>
              <pc:docMk/>
              <pc:sldMasterMk cId="791954662" sldId="2147483648"/>
              <pc:sldLayoutMk cId="2731625911" sldId="2147483679"/>
              <ac:graphicFrameMk id="16" creationId="{D98F56AA-28E9-475F-A78A-977DCFE51EB6}"/>
            </ac:graphicFrameMkLst>
          </pc:graphicFrameChg>
          <pc:picChg chg="add del mod">
            <ac:chgData name="Naimish Vadodariya" userId="d2e325c0593a319e" providerId="LiveId" clId="{0C20591F-2EC1-4F3F-A659-EF792F057E2D}" dt="2022-02-03T18:41:26.595" v="75" actId="478"/>
            <ac:picMkLst>
              <pc:docMk/>
              <pc:sldMasterMk cId="791954662" sldId="2147483648"/>
              <pc:sldLayoutMk cId="2731625911" sldId="2147483679"/>
              <ac:picMk id="5" creationId="{A9B8EA20-A0DA-4C95-A4D4-89A59967F412}"/>
            </ac:picMkLst>
          </pc:picChg>
          <pc:picChg chg="add del mod">
            <ac:chgData name="Naimish Vadodariya" userId="d2e325c0593a319e" providerId="LiveId" clId="{0C20591F-2EC1-4F3F-A659-EF792F057E2D}" dt="2022-02-03T18:42:08.105" v="78" actId="478"/>
            <ac:picMkLst>
              <pc:docMk/>
              <pc:sldMasterMk cId="791954662" sldId="2147483648"/>
              <pc:sldLayoutMk cId="2731625911" sldId="2147483679"/>
              <ac:picMk id="7" creationId="{198A77F8-4EA6-478A-A12B-41DEB4618BCE}"/>
            </ac:picMkLst>
          </pc:picChg>
          <pc:picChg chg="add del mod">
            <ac:chgData name="Naimish Vadodariya" userId="d2e325c0593a319e" providerId="LiveId" clId="{0C20591F-2EC1-4F3F-A659-EF792F057E2D}" dt="2022-02-03T18:43:04.856" v="80" actId="478"/>
            <ac:picMkLst>
              <pc:docMk/>
              <pc:sldMasterMk cId="791954662" sldId="2147483648"/>
              <pc:sldLayoutMk cId="2731625911" sldId="2147483679"/>
              <ac:picMk id="9" creationId="{BF3B9BD1-6AC0-4231-AC24-02D73BE741DF}"/>
            </ac:picMkLst>
          </pc:picChg>
          <pc:picChg chg="add del mod">
            <ac:chgData name="Naimish Vadodariya" userId="d2e325c0593a319e" providerId="LiveId" clId="{0C20591F-2EC1-4F3F-A659-EF792F057E2D}" dt="2022-02-03T18:46:20.428" v="84" actId="478"/>
            <ac:picMkLst>
              <pc:docMk/>
              <pc:sldMasterMk cId="791954662" sldId="2147483648"/>
              <pc:sldLayoutMk cId="2731625911" sldId="2147483679"/>
              <ac:picMk id="11" creationId="{E2BAC4AE-352B-4DEE-9028-EF872B88D905}"/>
            </ac:picMkLst>
          </pc:picChg>
          <pc:picChg chg="add del mod">
            <ac:chgData name="Naimish Vadodariya" userId="d2e325c0593a319e" providerId="LiveId" clId="{0C20591F-2EC1-4F3F-A659-EF792F057E2D}" dt="2022-02-03T18:46:24.246" v="86" actId="478"/>
            <ac:picMkLst>
              <pc:docMk/>
              <pc:sldMasterMk cId="791954662" sldId="2147483648"/>
              <pc:sldLayoutMk cId="2731625911" sldId="2147483679"/>
              <ac:picMk id="13" creationId="{ED5C4C2E-18F6-4EE3-8DAF-88132FCD4849}"/>
            </ac:picMkLst>
          </pc:picChg>
          <pc:picChg chg="add del mod">
            <ac:chgData name="Naimish Vadodariya" userId="d2e325c0593a319e" providerId="LiveId" clId="{0C20591F-2EC1-4F3F-A659-EF792F057E2D}" dt="2022-02-03T18:51:48.261" v="92" actId="478"/>
            <ac:picMkLst>
              <pc:docMk/>
              <pc:sldMasterMk cId="791954662" sldId="2147483648"/>
              <pc:sldLayoutMk cId="2731625911" sldId="2147483679"/>
              <ac:picMk id="15" creationId="{744B266A-5C24-43B3-9C2B-02BFFB8449CD}"/>
            </ac:picMkLst>
          </pc:picChg>
          <pc:picChg chg="add mod">
            <ac:chgData name="Naimish Vadodariya" userId="d2e325c0593a319e" providerId="LiveId" clId="{0C20591F-2EC1-4F3F-A659-EF792F057E2D}" dt="2022-02-03T18:58:13.179" v="99" actId="1076"/>
            <ac:picMkLst>
              <pc:docMk/>
              <pc:sldMasterMk cId="791954662" sldId="2147483648"/>
              <pc:sldLayoutMk cId="2731625911" sldId="2147483679"/>
              <ac:picMk id="18" creationId="{79BE6AF3-7C05-4B7C-831E-038095D82C00}"/>
            </ac:picMkLst>
          </pc:picChg>
          <pc:picChg chg="del">
            <ac:chgData name="Naimish Vadodariya" userId="d2e325c0593a319e" providerId="LiveId" clId="{0C20591F-2EC1-4F3F-A659-EF792F057E2D}" dt="2022-02-03T18:35:24.654" v="41" actId="478"/>
            <ac:picMkLst>
              <pc:docMk/>
              <pc:sldMasterMk cId="791954662" sldId="2147483648"/>
              <pc:sldLayoutMk cId="2731625911" sldId="2147483679"/>
              <ac:picMk id="35" creationId="{00000000-0000-0000-0000-000000000000}"/>
            </ac:picMkLst>
          </pc:picChg>
        </pc:sldLayoutChg>
        <pc:sldLayoutChg chg="modSp mod">
          <pc:chgData name="Naimish Vadodariya" userId="d2e325c0593a319e" providerId="LiveId" clId="{0C20591F-2EC1-4F3F-A659-EF792F057E2D}" dt="2022-02-03T19:05:37.797" v="203" actId="20577"/>
          <pc:sldLayoutMkLst>
            <pc:docMk/>
            <pc:sldMasterMk cId="791954662" sldId="2147483648"/>
            <pc:sldLayoutMk cId="4202761244" sldId="2147483687"/>
          </pc:sldLayoutMkLst>
          <pc:spChg chg="mod">
            <ac:chgData name="Naimish Vadodariya" userId="d2e325c0593a319e" providerId="LiveId" clId="{0C20591F-2EC1-4F3F-A659-EF792F057E2D}" dt="2022-02-03T18:36:03.021" v="62" actId="20577"/>
            <ac:spMkLst>
              <pc:docMk/>
              <pc:sldMasterMk cId="791954662" sldId="2147483648"/>
              <pc:sldLayoutMk cId="4202761244" sldId="2147483687"/>
              <ac:spMk id="19" creationId="{CA463A36-7025-4394-9467-8A3EC3425B00}"/>
            </ac:spMkLst>
          </pc:spChg>
          <pc:spChg chg="mod">
            <ac:chgData name="Naimish Vadodariya" userId="d2e325c0593a319e" providerId="LiveId" clId="{0C20591F-2EC1-4F3F-A659-EF792F057E2D}" dt="2022-02-03T19:05:37.797" v="203" actId="20577"/>
            <ac:spMkLst>
              <pc:docMk/>
              <pc:sldMasterMk cId="791954662" sldId="2147483648"/>
              <pc:sldLayoutMk cId="4202761244" sldId="2147483687"/>
              <ac:spMk id="22" creationId="{BF2BE79E-EA17-4AB9-8CB5-714A52A6B2F5}"/>
            </ac:spMkLst>
          </pc:spChg>
        </pc:sldLayoutChg>
      </pc:sldMasterChg>
    </pc:docChg>
  </pc:docChgLst>
</pc:chgInfo>
</file>

<file path=ppt/diagrams/_rels/data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A51832-AA24-4EFD-9C05-4779FBF52253}" type="doc">
      <dgm:prSet loTypeId="urn:microsoft.com/office/officeart/2008/layout/VerticalCurvedList" loCatId="list" qsTypeId="urn:microsoft.com/office/officeart/2005/8/quickstyle/simple1" qsCatId="simple" csTypeId="urn:microsoft.com/office/officeart/2005/8/colors/colorful1" csCatId="colorful" phldr="1"/>
      <dgm:spPr/>
    </dgm:pt>
    <dgm:pt modelId="{43FF0337-D580-45C4-894E-90AFE9256064}">
      <dgm:prSet phldrT="[Text]"/>
      <dgm:spPr/>
      <dgm:t>
        <a:bodyPr/>
        <a:lstStyle/>
        <a:p>
          <a:r>
            <a:rPr lang="en-US" b="1" spc="-1" dirty="0" smtClean="0">
              <a:latin typeface="Roboto Condensed"/>
            </a:rPr>
            <a:t>Home automation, Industry applications, Surveillance applications &amp; Other IoT applications</a:t>
          </a:r>
          <a:endParaRPr lang="en-IN" b="1" spc="-1" dirty="0">
            <a:latin typeface="Roboto Condensed"/>
          </a:endParaRPr>
        </a:p>
      </dgm:t>
    </dgm:pt>
    <dgm:pt modelId="{2AD350B0-9754-4A0A-8EE0-C4BC56C43890}" type="parTrans" cxnId="{ACE957E5-FB23-401B-8F44-A9D8A71D0652}">
      <dgm:prSet/>
      <dgm:spPr/>
      <dgm:t>
        <a:bodyPr/>
        <a:lstStyle/>
        <a:p>
          <a:endParaRPr lang="en-US"/>
        </a:p>
      </dgm:t>
    </dgm:pt>
    <dgm:pt modelId="{53992291-ACFA-4557-9B4D-98484276C60A}" type="sibTrans" cxnId="{ACE957E5-FB23-401B-8F44-A9D8A71D0652}">
      <dgm:prSet/>
      <dgm:spPr/>
      <dgm:t>
        <a:bodyPr/>
        <a:lstStyle/>
        <a:p>
          <a:endParaRPr lang="en-US"/>
        </a:p>
      </dgm:t>
    </dgm:pt>
    <dgm:pt modelId="{3155D89C-58DD-45B9-A98E-CACCD6995FA4}">
      <dgm:prSet phldrT="[Text]"/>
      <dgm:spPr/>
      <dgm:t>
        <a:bodyPr/>
        <a:lstStyle/>
        <a:p>
          <a:r>
            <a:rPr lang="en-IN" b="1" spc="-1" dirty="0" smtClean="0">
              <a:latin typeface="Roboto Condensed"/>
            </a:rPr>
            <a:t>IoT Application Architecture  </a:t>
          </a:r>
          <a:endParaRPr lang="en-IN" b="1" spc="-1" dirty="0">
            <a:latin typeface="Roboto Condensed"/>
          </a:endParaRPr>
        </a:p>
      </dgm:t>
    </dgm:pt>
    <dgm:pt modelId="{62CF478B-AAFE-493F-A472-4930D2D16FAE}" type="parTrans" cxnId="{DB415FDE-B0CE-48CD-B26F-C713C3DEE8B6}">
      <dgm:prSet/>
      <dgm:spPr/>
      <dgm:t>
        <a:bodyPr/>
        <a:lstStyle/>
        <a:p>
          <a:endParaRPr lang="en-US"/>
        </a:p>
      </dgm:t>
    </dgm:pt>
    <dgm:pt modelId="{73E0FC6D-78EC-4D11-B499-EDCDC79CD12D}" type="sibTrans" cxnId="{DB415FDE-B0CE-48CD-B26F-C713C3DEE8B6}">
      <dgm:prSet/>
      <dgm:spPr/>
      <dgm:t>
        <a:bodyPr/>
        <a:lstStyle/>
        <a:p>
          <a:endParaRPr lang="en-US"/>
        </a:p>
      </dgm:t>
    </dgm:pt>
    <dgm:pt modelId="{F1AC3A32-3D4C-49AF-809A-7A187C9C74FC}">
      <dgm:prSet phldrT="[Text]"/>
      <dgm:spPr/>
      <dgm:t>
        <a:bodyPr/>
        <a:lstStyle/>
        <a:p>
          <a:r>
            <a:rPr lang="en-US" b="1" spc="-1" dirty="0" smtClean="0">
              <a:latin typeface="Roboto Condensed"/>
            </a:rPr>
            <a:t>Introduction to Python And Different IoT tools</a:t>
          </a:r>
          <a:endParaRPr lang="en-IN" b="1" spc="-1" dirty="0">
            <a:latin typeface="Roboto Condensed"/>
          </a:endParaRPr>
        </a:p>
      </dgm:t>
    </dgm:pt>
    <dgm:pt modelId="{63A326A9-1C58-4ADD-ADA5-4FB91504C5F4}" type="parTrans" cxnId="{F95A3E18-E8A3-457B-955F-AF71263DEA93}">
      <dgm:prSet/>
      <dgm:spPr/>
      <dgm:t>
        <a:bodyPr/>
        <a:lstStyle/>
        <a:p>
          <a:endParaRPr lang="en-US"/>
        </a:p>
      </dgm:t>
    </dgm:pt>
    <dgm:pt modelId="{F5F0701C-5C0D-470B-B805-CD686963E662}" type="sibTrans" cxnId="{F95A3E18-E8A3-457B-955F-AF71263DEA93}">
      <dgm:prSet/>
      <dgm:spPr/>
      <dgm:t>
        <a:bodyPr/>
        <a:lstStyle/>
        <a:p>
          <a:endParaRPr lang="en-US"/>
        </a:p>
      </dgm:t>
    </dgm:pt>
    <dgm:pt modelId="{DF2CF450-E9E7-4E2F-B9EA-A2DD818A7341}">
      <dgm:prSet phldrT="[Text]"/>
      <dgm:spPr/>
      <dgm:t>
        <a:bodyPr/>
        <a:lstStyle/>
        <a:p>
          <a:r>
            <a:rPr lang="en-US" b="1" spc="-1" dirty="0" smtClean="0">
              <a:latin typeface="Roboto Condensed"/>
            </a:rPr>
            <a:t>Developing IoT application through IoT tools</a:t>
          </a:r>
          <a:endParaRPr lang="en-IN" b="1" spc="-1" dirty="0">
            <a:latin typeface="Roboto Condensed"/>
          </a:endParaRPr>
        </a:p>
      </dgm:t>
    </dgm:pt>
    <dgm:pt modelId="{65BF29CA-B05B-4BE2-B590-8B00491C9AE3}" type="parTrans" cxnId="{611DB202-F028-4B7F-B820-D2F55BE2357A}">
      <dgm:prSet/>
      <dgm:spPr/>
      <dgm:t>
        <a:bodyPr/>
        <a:lstStyle/>
        <a:p>
          <a:endParaRPr lang="en-US"/>
        </a:p>
      </dgm:t>
    </dgm:pt>
    <dgm:pt modelId="{EB3C9ACD-066E-420A-AA53-101938EBB2E4}" type="sibTrans" cxnId="{611DB202-F028-4B7F-B820-D2F55BE2357A}">
      <dgm:prSet/>
      <dgm:spPr/>
      <dgm:t>
        <a:bodyPr/>
        <a:lstStyle/>
        <a:p>
          <a:endParaRPr lang="en-US"/>
        </a:p>
      </dgm:t>
    </dgm:pt>
    <dgm:pt modelId="{2759FD15-F2A2-4306-9090-BDF956F5440D}">
      <dgm:prSet phldrT="[Text]"/>
      <dgm:spPr/>
      <dgm:t>
        <a:bodyPr/>
        <a:lstStyle/>
        <a:p>
          <a:r>
            <a:rPr lang="en-US" b="1" spc="-1" dirty="0" smtClean="0">
              <a:latin typeface="Roboto Condensed"/>
            </a:rPr>
            <a:t>Developing sensor-based application through embedded system platform</a:t>
          </a:r>
          <a:endParaRPr lang="en-IN" b="1" spc="-1" dirty="0">
            <a:latin typeface="Roboto Condensed"/>
          </a:endParaRPr>
        </a:p>
      </dgm:t>
    </dgm:pt>
    <dgm:pt modelId="{233BA776-88BC-465A-8EAE-FFC348CD78B6}" type="parTrans" cxnId="{BF4BFC18-6C71-4776-BE4A-60BAE961437E}">
      <dgm:prSet/>
      <dgm:spPr/>
      <dgm:t>
        <a:bodyPr/>
        <a:lstStyle/>
        <a:p>
          <a:endParaRPr lang="en-US"/>
        </a:p>
      </dgm:t>
    </dgm:pt>
    <dgm:pt modelId="{C0C05229-C015-4D42-AA36-9DEC498A837E}" type="sibTrans" cxnId="{BF4BFC18-6C71-4776-BE4A-60BAE961437E}">
      <dgm:prSet/>
      <dgm:spPr/>
      <dgm:t>
        <a:bodyPr/>
        <a:lstStyle/>
        <a:p>
          <a:endParaRPr lang="en-US"/>
        </a:p>
      </dgm:t>
    </dgm:pt>
    <dgm:pt modelId="{B07C45AF-F1EF-4A02-B279-DCC7B77AC523}">
      <dgm:prSet phldrT="[Text]"/>
      <dgm:spPr/>
      <dgm:t>
        <a:bodyPr/>
        <a:lstStyle/>
        <a:p>
          <a:r>
            <a:rPr lang="en-US" b="1" spc="-1" dirty="0" smtClean="0">
              <a:latin typeface="Roboto Condensed"/>
            </a:rPr>
            <a:t>IoT and Cloud computing</a:t>
          </a:r>
          <a:endParaRPr lang="en-IN" b="1" spc="-1" dirty="0">
            <a:latin typeface="Roboto Condensed"/>
          </a:endParaRPr>
        </a:p>
      </dgm:t>
    </dgm:pt>
    <dgm:pt modelId="{8944A6F4-05B3-4120-A7A8-C0034FD8DB71}" type="parTrans" cxnId="{E712F8FA-75F1-48C7-BD1A-BDBA06C0B296}">
      <dgm:prSet/>
      <dgm:spPr/>
      <dgm:t>
        <a:bodyPr/>
        <a:lstStyle/>
        <a:p>
          <a:endParaRPr lang="en-US"/>
        </a:p>
      </dgm:t>
    </dgm:pt>
    <dgm:pt modelId="{51DCED01-4DA5-4EF0-AEC4-3C5848D75E8E}" type="sibTrans" cxnId="{E712F8FA-75F1-48C7-BD1A-BDBA06C0B296}">
      <dgm:prSet/>
      <dgm:spPr/>
      <dgm:t>
        <a:bodyPr/>
        <a:lstStyle/>
        <a:p>
          <a:endParaRPr lang="en-US"/>
        </a:p>
      </dgm:t>
    </dgm:pt>
    <dgm:pt modelId="{4B3FE7D1-4C5E-4541-87E7-F028E1E8BDBF}" type="pres">
      <dgm:prSet presAssocID="{BEA51832-AA24-4EFD-9C05-4779FBF52253}" presName="Name0" presStyleCnt="0">
        <dgm:presLayoutVars>
          <dgm:chMax val="7"/>
          <dgm:chPref val="7"/>
          <dgm:dir/>
        </dgm:presLayoutVars>
      </dgm:prSet>
      <dgm:spPr/>
    </dgm:pt>
    <dgm:pt modelId="{81995007-6540-44F6-B8DA-BA583D821798}" type="pres">
      <dgm:prSet presAssocID="{BEA51832-AA24-4EFD-9C05-4779FBF52253}" presName="Name1" presStyleCnt="0"/>
      <dgm:spPr/>
    </dgm:pt>
    <dgm:pt modelId="{A3DAE481-CF16-41F8-B72B-D6B9B80C9999}" type="pres">
      <dgm:prSet presAssocID="{BEA51832-AA24-4EFD-9C05-4779FBF52253}" presName="cycle" presStyleCnt="0"/>
      <dgm:spPr/>
    </dgm:pt>
    <dgm:pt modelId="{8EA3CB15-8EEC-4667-987B-826FE99D0F60}" type="pres">
      <dgm:prSet presAssocID="{BEA51832-AA24-4EFD-9C05-4779FBF52253}" presName="srcNode" presStyleLbl="node1" presStyleIdx="0" presStyleCnt="6"/>
      <dgm:spPr/>
    </dgm:pt>
    <dgm:pt modelId="{05F64EAD-603A-4E32-B94E-0C9104562377}" type="pres">
      <dgm:prSet presAssocID="{BEA51832-AA24-4EFD-9C05-4779FBF52253}" presName="conn" presStyleLbl="parChTrans1D2" presStyleIdx="0" presStyleCnt="1"/>
      <dgm:spPr/>
      <dgm:t>
        <a:bodyPr/>
        <a:lstStyle/>
        <a:p>
          <a:endParaRPr lang="en-IN"/>
        </a:p>
      </dgm:t>
    </dgm:pt>
    <dgm:pt modelId="{7B790EA5-DE6C-4846-BEC3-92C13849E586}" type="pres">
      <dgm:prSet presAssocID="{BEA51832-AA24-4EFD-9C05-4779FBF52253}" presName="extraNode" presStyleLbl="node1" presStyleIdx="0" presStyleCnt="6"/>
      <dgm:spPr/>
    </dgm:pt>
    <dgm:pt modelId="{9500D5B4-BFCE-4CCD-9199-807B68BA00E1}" type="pres">
      <dgm:prSet presAssocID="{BEA51832-AA24-4EFD-9C05-4779FBF52253}" presName="dstNode" presStyleLbl="node1" presStyleIdx="0" presStyleCnt="6"/>
      <dgm:spPr/>
    </dgm:pt>
    <dgm:pt modelId="{679B12D0-FAB0-45FF-AAA2-FF54E9F037E9}" type="pres">
      <dgm:prSet presAssocID="{3155D89C-58DD-45B9-A98E-CACCD6995FA4}" presName="text_1" presStyleLbl="node1" presStyleIdx="0" presStyleCnt="6">
        <dgm:presLayoutVars>
          <dgm:bulletEnabled val="1"/>
        </dgm:presLayoutVars>
      </dgm:prSet>
      <dgm:spPr/>
      <dgm:t>
        <a:bodyPr/>
        <a:lstStyle/>
        <a:p>
          <a:endParaRPr lang="en-US"/>
        </a:p>
      </dgm:t>
    </dgm:pt>
    <dgm:pt modelId="{4BCEBABB-5209-41EF-B049-9008B5ACB21F}" type="pres">
      <dgm:prSet presAssocID="{3155D89C-58DD-45B9-A98E-CACCD6995FA4}" presName="accent_1" presStyleCnt="0"/>
      <dgm:spPr/>
    </dgm:pt>
    <dgm:pt modelId="{89F9ACB6-2F4F-4A66-BEAE-A3645AC1F073}" type="pres">
      <dgm:prSet presAssocID="{3155D89C-58DD-45B9-A98E-CACCD6995FA4}" presName="accentRepeatNode" presStyleLbl="solidFgAcc1" presStyleIdx="0" presStyleCnt="6"/>
      <dgm:spPr/>
    </dgm:pt>
    <dgm:pt modelId="{49A79F1E-75F1-4B97-A8B1-2747847C8CA5}" type="pres">
      <dgm:prSet presAssocID="{43FF0337-D580-45C4-894E-90AFE9256064}" presName="text_2" presStyleLbl="node1" presStyleIdx="1" presStyleCnt="6">
        <dgm:presLayoutVars>
          <dgm:bulletEnabled val="1"/>
        </dgm:presLayoutVars>
      </dgm:prSet>
      <dgm:spPr/>
      <dgm:t>
        <a:bodyPr/>
        <a:lstStyle/>
        <a:p>
          <a:endParaRPr lang="en-US"/>
        </a:p>
      </dgm:t>
    </dgm:pt>
    <dgm:pt modelId="{D0687532-66E3-4B1D-9B7B-4884E38EF4E9}" type="pres">
      <dgm:prSet presAssocID="{43FF0337-D580-45C4-894E-90AFE9256064}" presName="accent_2" presStyleCnt="0"/>
      <dgm:spPr/>
    </dgm:pt>
    <dgm:pt modelId="{15376D7A-F628-4906-A944-24E9BB3FECD3}" type="pres">
      <dgm:prSet presAssocID="{43FF0337-D580-45C4-894E-90AFE9256064}" presName="accentRepeatNode" presStyleLbl="solidFgAcc1" presStyleIdx="1" presStyleCnt="6"/>
      <dgm:spPr/>
    </dgm:pt>
    <dgm:pt modelId="{6D7CA9DC-5A12-483F-B893-0DC704494FEC}" type="pres">
      <dgm:prSet presAssocID="{F1AC3A32-3D4C-49AF-809A-7A187C9C74FC}" presName="text_3" presStyleLbl="node1" presStyleIdx="2" presStyleCnt="6">
        <dgm:presLayoutVars>
          <dgm:bulletEnabled val="1"/>
        </dgm:presLayoutVars>
      </dgm:prSet>
      <dgm:spPr/>
      <dgm:t>
        <a:bodyPr/>
        <a:lstStyle/>
        <a:p>
          <a:endParaRPr lang="en-US"/>
        </a:p>
      </dgm:t>
    </dgm:pt>
    <dgm:pt modelId="{56F994D9-2771-44C7-BD80-7D544387D604}" type="pres">
      <dgm:prSet presAssocID="{F1AC3A32-3D4C-49AF-809A-7A187C9C74FC}" presName="accent_3" presStyleCnt="0"/>
      <dgm:spPr/>
    </dgm:pt>
    <dgm:pt modelId="{34D17B67-C63C-4C27-ACEB-4B3C610B61C9}" type="pres">
      <dgm:prSet presAssocID="{F1AC3A32-3D4C-49AF-809A-7A187C9C74FC}" presName="accentRepeatNode" presStyleLbl="solidFgAcc1" presStyleIdx="2" presStyleCnt="6"/>
      <dgm:spPr/>
    </dgm:pt>
    <dgm:pt modelId="{3788E196-6876-4D0E-BFA9-2B21C05F314B}" type="pres">
      <dgm:prSet presAssocID="{DF2CF450-E9E7-4E2F-B9EA-A2DD818A7341}" presName="text_4" presStyleLbl="node1" presStyleIdx="3" presStyleCnt="6">
        <dgm:presLayoutVars>
          <dgm:bulletEnabled val="1"/>
        </dgm:presLayoutVars>
      </dgm:prSet>
      <dgm:spPr/>
      <dgm:t>
        <a:bodyPr/>
        <a:lstStyle/>
        <a:p>
          <a:endParaRPr lang="en-US"/>
        </a:p>
      </dgm:t>
    </dgm:pt>
    <dgm:pt modelId="{74657B29-5226-4097-ACC1-AB3B3E3EC660}" type="pres">
      <dgm:prSet presAssocID="{DF2CF450-E9E7-4E2F-B9EA-A2DD818A7341}" presName="accent_4" presStyleCnt="0"/>
      <dgm:spPr/>
    </dgm:pt>
    <dgm:pt modelId="{996E133E-6616-4379-AAC8-7FFAB88E5FBA}" type="pres">
      <dgm:prSet presAssocID="{DF2CF450-E9E7-4E2F-B9EA-A2DD818A7341}" presName="accentRepeatNode" presStyleLbl="solidFgAcc1" presStyleIdx="3" presStyleCnt="6"/>
      <dgm:spPr/>
    </dgm:pt>
    <dgm:pt modelId="{EEB6C25C-23BE-42A2-B205-B5836122BF3A}" type="pres">
      <dgm:prSet presAssocID="{2759FD15-F2A2-4306-9090-BDF956F5440D}" presName="text_5" presStyleLbl="node1" presStyleIdx="4" presStyleCnt="6">
        <dgm:presLayoutVars>
          <dgm:bulletEnabled val="1"/>
        </dgm:presLayoutVars>
      </dgm:prSet>
      <dgm:spPr/>
      <dgm:t>
        <a:bodyPr/>
        <a:lstStyle/>
        <a:p>
          <a:endParaRPr lang="en-US"/>
        </a:p>
      </dgm:t>
    </dgm:pt>
    <dgm:pt modelId="{8E3EA123-FFB9-4679-9897-FAF73A4F4F13}" type="pres">
      <dgm:prSet presAssocID="{2759FD15-F2A2-4306-9090-BDF956F5440D}" presName="accent_5" presStyleCnt="0"/>
      <dgm:spPr/>
    </dgm:pt>
    <dgm:pt modelId="{3E5E0BDB-4F01-43C7-A21F-FDBB0D6B52F8}" type="pres">
      <dgm:prSet presAssocID="{2759FD15-F2A2-4306-9090-BDF956F5440D}" presName="accentRepeatNode" presStyleLbl="solidFgAcc1" presStyleIdx="4" presStyleCnt="6"/>
      <dgm:spPr/>
    </dgm:pt>
    <dgm:pt modelId="{73F437E1-947F-479B-AAD1-D6A2D1370C30}" type="pres">
      <dgm:prSet presAssocID="{B07C45AF-F1EF-4A02-B279-DCC7B77AC523}" presName="text_6" presStyleLbl="node1" presStyleIdx="5" presStyleCnt="6">
        <dgm:presLayoutVars>
          <dgm:bulletEnabled val="1"/>
        </dgm:presLayoutVars>
      </dgm:prSet>
      <dgm:spPr/>
      <dgm:t>
        <a:bodyPr/>
        <a:lstStyle/>
        <a:p>
          <a:endParaRPr lang="en-US"/>
        </a:p>
      </dgm:t>
    </dgm:pt>
    <dgm:pt modelId="{409112FA-B1D5-4CCF-B330-A177E4631356}" type="pres">
      <dgm:prSet presAssocID="{B07C45AF-F1EF-4A02-B279-DCC7B77AC523}" presName="accent_6" presStyleCnt="0"/>
      <dgm:spPr/>
    </dgm:pt>
    <dgm:pt modelId="{AFA77E90-3032-4A2C-B949-9DCDB0BB3DD5}" type="pres">
      <dgm:prSet presAssocID="{B07C45AF-F1EF-4A02-B279-DCC7B77AC523}" presName="accentRepeatNode" presStyleLbl="solidFgAcc1" presStyleIdx="5" presStyleCnt="6"/>
      <dgm:spPr/>
    </dgm:pt>
  </dgm:ptLst>
  <dgm:cxnLst>
    <dgm:cxn modelId="{765965BC-F76A-455A-A1D8-89B47DCD545B}" type="presOf" srcId="{F1AC3A32-3D4C-49AF-809A-7A187C9C74FC}" destId="{6D7CA9DC-5A12-483F-B893-0DC704494FEC}" srcOrd="0" destOrd="0" presId="urn:microsoft.com/office/officeart/2008/layout/VerticalCurvedList"/>
    <dgm:cxn modelId="{DB415FDE-B0CE-48CD-B26F-C713C3DEE8B6}" srcId="{BEA51832-AA24-4EFD-9C05-4779FBF52253}" destId="{3155D89C-58DD-45B9-A98E-CACCD6995FA4}" srcOrd="0" destOrd="0" parTransId="{62CF478B-AAFE-493F-A472-4930D2D16FAE}" sibTransId="{73E0FC6D-78EC-4D11-B499-EDCDC79CD12D}"/>
    <dgm:cxn modelId="{4CDE6004-462C-4880-B5FD-3EA32638C651}" type="presOf" srcId="{2759FD15-F2A2-4306-9090-BDF956F5440D}" destId="{EEB6C25C-23BE-42A2-B205-B5836122BF3A}" srcOrd="0" destOrd="0" presId="urn:microsoft.com/office/officeart/2008/layout/VerticalCurvedList"/>
    <dgm:cxn modelId="{BF4BFC18-6C71-4776-BE4A-60BAE961437E}" srcId="{BEA51832-AA24-4EFD-9C05-4779FBF52253}" destId="{2759FD15-F2A2-4306-9090-BDF956F5440D}" srcOrd="4" destOrd="0" parTransId="{233BA776-88BC-465A-8EAE-FFC348CD78B6}" sibTransId="{C0C05229-C015-4D42-AA36-9DEC498A837E}"/>
    <dgm:cxn modelId="{0318D0E6-8110-4919-A770-D4BD944BCFD5}" type="presOf" srcId="{B07C45AF-F1EF-4A02-B279-DCC7B77AC523}" destId="{73F437E1-947F-479B-AAD1-D6A2D1370C30}" srcOrd="0" destOrd="0" presId="urn:microsoft.com/office/officeart/2008/layout/VerticalCurvedList"/>
    <dgm:cxn modelId="{611DB202-F028-4B7F-B820-D2F55BE2357A}" srcId="{BEA51832-AA24-4EFD-9C05-4779FBF52253}" destId="{DF2CF450-E9E7-4E2F-B9EA-A2DD818A7341}" srcOrd="3" destOrd="0" parTransId="{65BF29CA-B05B-4BE2-B590-8B00491C9AE3}" sibTransId="{EB3C9ACD-066E-420A-AA53-101938EBB2E4}"/>
    <dgm:cxn modelId="{07AF943C-F50C-4BD1-9519-7211332FA58D}" type="presOf" srcId="{73E0FC6D-78EC-4D11-B499-EDCDC79CD12D}" destId="{05F64EAD-603A-4E32-B94E-0C9104562377}" srcOrd="0" destOrd="0" presId="urn:microsoft.com/office/officeart/2008/layout/VerticalCurvedList"/>
    <dgm:cxn modelId="{28292551-4B68-41D6-B003-C894A72C85EC}" type="presOf" srcId="{BEA51832-AA24-4EFD-9C05-4779FBF52253}" destId="{4B3FE7D1-4C5E-4541-87E7-F028E1E8BDBF}" srcOrd="0" destOrd="0" presId="urn:microsoft.com/office/officeart/2008/layout/VerticalCurvedList"/>
    <dgm:cxn modelId="{671F776B-2514-4C98-9CAE-55682BFFCB51}" type="presOf" srcId="{43FF0337-D580-45C4-894E-90AFE9256064}" destId="{49A79F1E-75F1-4B97-A8B1-2747847C8CA5}" srcOrd="0" destOrd="0" presId="urn:microsoft.com/office/officeart/2008/layout/VerticalCurvedList"/>
    <dgm:cxn modelId="{F95A3E18-E8A3-457B-955F-AF71263DEA93}" srcId="{BEA51832-AA24-4EFD-9C05-4779FBF52253}" destId="{F1AC3A32-3D4C-49AF-809A-7A187C9C74FC}" srcOrd="2" destOrd="0" parTransId="{63A326A9-1C58-4ADD-ADA5-4FB91504C5F4}" sibTransId="{F5F0701C-5C0D-470B-B805-CD686963E662}"/>
    <dgm:cxn modelId="{F91423AA-FA78-4245-94F0-6D757C8A9E95}" type="presOf" srcId="{3155D89C-58DD-45B9-A98E-CACCD6995FA4}" destId="{679B12D0-FAB0-45FF-AAA2-FF54E9F037E9}" srcOrd="0" destOrd="0" presId="urn:microsoft.com/office/officeart/2008/layout/VerticalCurvedList"/>
    <dgm:cxn modelId="{1000A874-17DB-41BF-A257-267A2D518DD5}" type="presOf" srcId="{DF2CF450-E9E7-4E2F-B9EA-A2DD818A7341}" destId="{3788E196-6876-4D0E-BFA9-2B21C05F314B}" srcOrd="0" destOrd="0" presId="urn:microsoft.com/office/officeart/2008/layout/VerticalCurvedList"/>
    <dgm:cxn modelId="{ACE957E5-FB23-401B-8F44-A9D8A71D0652}" srcId="{BEA51832-AA24-4EFD-9C05-4779FBF52253}" destId="{43FF0337-D580-45C4-894E-90AFE9256064}" srcOrd="1" destOrd="0" parTransId="{2AD350B0-9754-4A0A-8EE0-C4BC56C43890}" sibTransId="{53992291-ACFA-4557-9B4D-98484276C60A}"/>
    <dgm:cxn modelId="{E712F8FA-75F1-48C7-BD1A-BDBA06C0B296}" srcId="{BEA51832-AA24-4EFD-9C05-4779FBF52253}" destId="{B07C45AF-F1EF-4A02-B279-DCC7B77AC523}" srcOrd="5" destOrd="0" parTransId="{8944A6F4-05B3-4120-A7A8-C0034FD8DB71}" sibTransId="{51DCED01-4DA5-4EF0-AEC4-3C5848D75E8E}"/>
    <dgm:cxn modelId="{E5EDE8BF-BC49-46C0-92FE-D57FC898D6FA}" type="presParOf" srcId="{4B3FE7D1-4C5E-4541-87E7-F028E1E8BDBF}" destId="{81995007-6540-44F6-B8DA-BA583D821798}" srcOrd="0" destOrd="0" presId="urn:microsoft.com/office/officeart/2008/layout/VerticalCurvedList"/>
    <dgm:cxn modelId="{1B1E2A19-7542-45CC-B611-6FDCF141A167}" type="presParOf" srcId="{81995007-6540-44F6-B8DA-BA583D821798}" destId="{A3DAE481-CF16-41F8-B72B-D6B9B80C9999}" srcOrd="0" destOrd="0" presId="urn:microsoft.com/office/officeart/2008/layout/VerticalCurvedList"/>
    <dgm:cxn modelId="{CF415BBA-FC48-41D2-AE12-8B2C8DA59DDF}" type="presParOf" srcId="{A3DAE481-CF16-41F8-B72B-D6B9B80C9999}" destId="{8EA3CB15-8EEC-4667-987B-826FE99D0F60}" srcOrd="0" destOrd="0" presId="urn:microsoft.com/office/officeart/2008/layout/VerticalCurvedList"/>
    <dgm:cxn modelId="{C203A874-DCD7-4EE6-A34F-15EC80AE13EE}" type="presParOf" srcId="{A3DAE481-CF16-41F8-B72B-D6B9B80C9999}" destId="{05F64EAD-603A-4E32-B94E-0C9104562377}" srcOrd="1" destOrd="0" presId="urn:microsoft.com/office/officeart/2008/layout/VerticalCurvedList"/>
    <dgm:cxn modelId="{69DF64E5-11B4-430C-96D0-9DA3D7E17D4B}" type="presParOf" srcId="{A3DAE481-CF16-41F8-B72B-D6B9B80C9999}" destId="{7B790EA5-DE6C-4846-BEC3-92C13849E586}" srcOrd="2" destOrd="0" presId="urn:microsoft.com/office/officeart/2008/layout/VerticalCurvedList"/>
    <dgm:cxn modelId="{B5461048-C237-4FAE-91AF-74552F122983}" type="presParOf" srcId="{A3DAE481-CF16-41F8-B72B-D6B9B80C9999}" destId="{9500D5B4-BFCE-4CCD-9199-807B68BA00E1}" srcOrd="3" destOrd="0" presId="urn:microsoft.com/office/officeart/2008/layout/VerticalCurvedList"/>
    <dgm:cxn modelId="{FF0CF290-DF0D-4DAB-A04A-1B7A60CE3894}" type="presParOf" srcId="{81995007-6540-44F6-B8DA-BA583D821798}" destId="{679B12D0-FAB0-45FF-AAA2-FF54E9F037E9}" srcOrd="1" destOrd="0" presId="urn:microsoft.com/office/officeart/2008/layout/VerticalCurvedList"/>
    <dgm:cxn modelId="{1E70C6F9-264F-4B32-94BE-2A5E6D93722C}" type="presParOf" srcId="{81995007-6540-44F6-B8DA-BA583D821798}" destId="{4BCEBABB-5209-41EF-B049-9008B5ACB21F}" srcOrd="2" destOrd="0" presId="urn:microsoft.com/office/officeart/2008/layout/VerticalCurvedList"/>
    <dgm:cxn modelId="{43714620-316F-44BC-A721-468C18BC5A09}" type="presParOf" srcId="{4BCEBABB-5209-41EF-B049-9008B5ACB21F}" destId="{89F9ACB6-2F4F-4A66-BEAE-A3645AC1F073}" srcOrd="0" destOrd="0" presId="urn:microsoft.com/office/officeart/2008/layout/VerticalCurvedList"/>
    <dgm:cxn modelId="{3C84C003-1EED-490F-B033-D366FFD1399A}" type="presParOf" srcId="{81995007-6540-44F6-B8DA-BA583D821798}" destId="{49A79F1E-75F1-4B97-A8B1-2747847C8CA5}" srcOrd="3" destOrd="0" presId="urn:microsoft.com/office/officeart/2008/layout/VerticalCurvedList"/>
    <dgm:cxn modelId="{8D5A499B-FEEC-4141-978B-45A305C0276E}" type="presParOf" srcId="{81995007-6540-44F6-B8DA-BA583D821798}" destId="{D0687532-66E3-4B1D-9B7B-4884E38EF4E9}" srcOrd="4" destOrd="0" presId="urn:microsoft.com/office/officeart/2008/layout/VerticalCurvedList"/>
    <dgm:cxn modelId="{63C4EAE1-27C0-4B78-AB64-3E7D21E8A281}" type="presParOf" srcId="{D0687532-66E3-4B1D-9B7B-4884E38EF4E9}" destId="{15376D7A-F628-4906-A944-24E9BB3FECD3}" srcOrd="0" destOrd="0" presId="urn:microsoft.com/office/officeart/2008/layout/VerticalCurvedList"/>
    <dgm:cxn modelId="{AACA794B-D674-4C3B-B134-E17A3A454418}" type="presParOf" srcId="{81995007-6540-44F6-B8DA-BA583D821798}" destId="{6D7CA9DC-5A12-483F-B893-0DC704494FEC}" srcOrd="5" destOrd="0" presId="urn:microsoft.com/office/officeart/2008/layout/VerticalCurvedList"/>
    <dgm:cxn modelId="{0E63519C-2C3F-42F3-A87F-8822D12EFC3C}" type="presParOf" srcId="{81995007-6540-44F6-B8DA-BA583D821798}" destId="{56F994D9-2771-44C7-BD80-7D544387D604}" srcOrd="6" destOrd="0" presId="urn:microsoft.com/office/officeart/2008/layout/VerticalCurvedList"/>
    <dgm:cxn modelId="{3C8D225E-285A-4F2D-A8CA-69FE7F0F8CEA}" type="presParOf" srcId="{56F994D9-2771-44C7-BD80-7D544387D604}" destId="{34D17B67-C63C-4C27-ACEB-4B3C610B61C9}" srcOrd="0" destOrd="0" presId="urn:microsoft.com/office/officeart/2008/layout/VerticalCurvedList"/>
    <dgm:cxn modelId="{4457783D-613F-4715-862C-843FEB83BC16}" type="presParOf" srcId="{81995007-6540-44F6-B8DA-BA583D821798}" destId="{3788E196-6876-4D0E-BFA9-2B21C05F314B}" srcOrd="7" destOrd="0" presId="urn:microsoft.com/office/officeart/2008/layout/VerticalCurvedList"/>
    <dgm:cxn modelId="{ACD49BD0-E10B-45CB-9548-6B8FEA08F7F4}" type="presParOf" srcId="{81995007-6540-44F6-B8DA-BA583D821798}" destId="{74657B29-5226-4097-ACC1-AB3B3E3EC660}" srcOrd="8" destOrd="0" presId="urn:microsoft.com/office/officeart/2008/layout/VerticalCurvedList"/>
    <dgm:cxn modelId="{F8E4AB80-C1A4-487A-9D13-F78A60FEF1F9}" type="presParOf" srcId="{74657B29-5226-4097-ACC1-AB3B3E3EC660}" destId="{996E133E-6616-4379-AAC8-7FFAB88E5FBA}" srcOrd="0" destOrd="0" presId="urn:microsoft.com/office/officeart/2008/layout/VerticalCurvedList"/>
    <dgm:cxn modelId="{2621C1FB-7D1A-410B-BAF0-DB3B15A934C9}" type="presParOf" srcId="{81995007-6540-44F6-B8DA-BA583D821798}" destId="{EEB6C25C-23BE-42A2-B205-B5836122BF3A}" srcOrd="9" destOrd="0" presId="urn:microsoft.com/office/officeart/2008/layout/VerticalCurvedList"/>
    <dgm:cxn modelId="{FF36CC8F-5F2D-423A-8400-8AB7E79FE12B}" type="presParOf" srcId="{81995007-6540-44F6-B8DA-BA583D821798}" destId="{8E3EA123-FFB9-4679-9897-FAF73A4F4F13}" srcOrd="10" destOrd="0" presId="urn:microsoft.com/office/officeart/2008/layout/VerticalCurvedList"/>
    <dgm:cxn modelId="{084F7B9E-F01D-4A88-9034-2302E7D36EAA}" type="presParOf" srcId="{8E3EA123-FFB9-4679-9897-FAF73A4F4F13}" destId="{3E5E0BDB-4F01-43C7-A21F-FDBB0D6B52F8}" srcOrd="0" destOrd="0" presId="urn:microsoft.com/office/officeart/2008/layout/VerticalCurvedList"/>
    <dgm:cxn modelId="{52A11F83-85CD-4432-8E37-83F05A30FF0C}" type="presParOf" srcId="{81995007-6540-44F6-B8DA-BA583D821798}" destId="{73F437E1-947F-479B-AAD1-D6A2D1370C30}" srcOrd="11" destOrd="0" presId="urn:microsoft.com/office/officeart/2008/layout/VerticalCurvedList"/>
    <dgm:cxn modelId="{BCA28CF0-EE9F-4958-B80E-4EA264ED2A28}" type="presParOf" srcId="{81995007-6540-44F6-B8DA-BA583D821798}" destId="{409112FA-B1D5-4CCF-B330-A177E4631356}" srcOrd="12" destOrd="0" presId="urn:microsoft.com/office/officeart/2008/layout/VerticalCurvedList"/>
    <dgm:cxn modelId="{08605D36-C4C7-4549-BAF5-7A69321237A5}" type="presParOf" srcId="{409112FA-B1D5-4CCF-B330-A177E4631356}" destId="{AFA77E90-3032-4A2C-B949-9DCDB0BB3DD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C7C19A-1EE0-4397-9C14-E9202F1EC02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04072DE0-A6D2-4724-87D7-04358A30001B}">
      <dgm:prSet phldrT="[Text]" custT="1"/>
      <dgm:spPr/>
      <dgm:t>
        <a:bodyPr/>
        <a:lstStyle/>
        <a:p>
          <a:r>
            <a:rPr lang="en-US" sz="2400" dirty="0" smtClean="0"/>
            <a:t>Hardware</a:t>
          </a:r>
          <a:endParaRPr lang="en-US" sz="2400" dirty="0"/>
        </a:p>
      </dgm:t>
    </dgm:pt>
    <dgm:pt modelId="{01B013DA-5A9E-4DD3-AC77-49643FCAEDEE}" type="parTrans" cxnId="{F05C9975-FF8E-4F4F-917E-C7A87A835B9B}">
      <dgm:prSet/>
      <dgm:spPr/>
      <dgm:t>
        <a:bodyPr/>
        <a:lstStyle/>
        <a:p>
          <a:endParaRPr lang="en-US"/>
        </a:p>
      </dgm:t>
    </dgm:pt>
    <dgm:pt modelId="{9384ECBD-93B3-4BE7-B4E2-3432ED322E6E}" type="sibTrans" cxnId="{F05C9975-FF8E-4F4F-917E-C7A87A835B9B}">
      <dgm:prSet/>
      <dgm:spPr/>
      <dgm:t>
        <a:bodyPr/>
        <a:lstStyle/>
        <a:p>
          <a:endParaRPr lang="en-US"/>
        </a:p>
      </dgm:t>
    </dgm:pt>
    <dgm:pt modelId="{BA1CC442-A6DE-488A-802D-2026CBBCA967}">
      <dgm:prSet phldrT="[Text]" custT="1"/>
      <dgm:spPr/>
      <dgm:t>
        <a:bodyPr/>
        <a:lstStyle/>
        <a:p>
          <a:r>
            <a:rPr lang="en-US" sz="2400" dirty="0" smtClean="0"/>
            <a:t>Arduino UNO</a:t>
          </a:r>
          <a:endParaRPr lang="en-US" sz="2400" dirty="0"/>
        </a:p>
      </dgm:t>
    </dgm:pt>
    <dgm:pt modelId="{A5EE230D-8175-48F8-A168-20D62F59615D}" type="parTrans" cxnId="{64D6A914-3327-4D61-9180-5460C63FA153}">
      <dgm:prSet/>
      <dgm:spPr/>
      <dgm:t>
        <a:bodyPr/>
        <a:lstStyle/>
        <a:p>
          <a:endParaRPr lang="en-US"/>
        </a:p>
      </dgm:t>
    </dgm:pt>
    <dgm:pt modelId="{D593148B-16DE-4F9B-A245-0AA07D6AAAAE}" type="sibTrans" cxnId="{64D6A914-3327-4D61-9180-5460C63FA153}">
      <dgm:prSet/>
      <dgm:spPr/>
      <dgm:t>
        <a:bodyPr/>
        <a:lstStyle/>
        <a:p>
          <a:endParaRPr lang="en-US"/>
        </a:p>
      </dgm:t>
    </dgm:pt>
    <dgm:pt modelId="{DA94B258-8516-44F6-BBEB-FD3414947EE2}">
      <dgm:prSet phldrT="[Text]" custT="1"/>
      <dgm:spPr/>
      <dgm:t>
        <a:bodyPr/>
        <a:lstStyle/>
        <a:p>
          <a:r>
            <a:rPr lang="en-US" sz="2400" dirty="0" smtClean="0"/>
            <a:t>Node MCU</a:t>
          </a:r>
          <a:endParaRPr lang="en-US" sz="2400" dirty="0"/>
        </a:p>
      </dgm:t>
    </dgm:pt>
    <dgm:pt modelId="{AF39F501-B9D0-4E80-B4D3-49A40AF860F2}" type="parTrans" cxnId="{596532D4-E9A2-4B4B-934A-34813F2E43B5}">
      <dgm:prSet/>
      <dgm:spPr/>
      <dgm:t>
        <a:bodyPr/>
        <a:lstStyle/>
        <a:p>
          <a:endParaRPr lang="en-US"/>
        </a:p>
      </dgm:t>
    </dgm:pt>
    <dgm:pt modelId="{F67B2639-2371-48CB-9EE4-D20216943D31}" type="sibTrans" cxnId="{596532D4-E9A2-4B4B-934A-34813F2E43B5}">
      <dgm:prSet/>
      <dgm:spPr/>
      <dgm:t>
        <a:bodyPr/>
        <a:lstStyle/>
        <a:p>
          <a:endParaRPr lang="en-US"/>
        </a:p>
      </dgm:t>
    </dgm:pt>
    <dgm:pt modelId="{7D60F749-033A-48C5-834E-EB1EA65D3974}">
      <dgm:prSet phldrT="[Text]" custT="1"/>
      <dgm:spPr/>
      <dgm:t>
        <a:bodyPr/>
        <a:lstStyle/>
        <a:p>
          <a:r>
            <a:rPr lang="en-US" sz="2400" dirty="0" smtClean="0"/>
            <a:t>IoT Development Framework</a:t>
          </a:r>
          <a:endParaRPr lang="en-US" sz="2400" dirty="0"/>
        </a:p>
      </dgm:t>
    </dgm:pt>
    <dgm:pt modelId="{A99CC43A-F03B-4DDC-B267-5D792F60F02A}" type="parTrans" cxnId="{6E59A37B-BD39-4171-9B4A-218EACB11CD3}">
      <dgm:prSet/>
      <dgm:spPr/>
      <dgm:t>
        <a:bodyPr/>
        <a:lstStyle/>
        <a:p>
          <a:endParaRPr lang="en-US"/>
        </a:p>
      </dgm:t>
    </dgm:pt>
    <dgm:pt modelId="{0EAC0889-D387-4681-BA44-B6C9A980D1C9}" type="sibTrans" cxnId="{6E59A37B-BD39-4171-9B4A-218EACB11CD3}">
      <dgm:prSet/>
      <dgm:spPr/>
      <dgm:t>
        <a:bodyPr/>
        <a:lstStyle/>
        <a:p>
          <a:endParaRPr lang="en-US"/>
        </a:p>
      </dgm:t>
    </dgm:pt>
    <dgm:pt modelId="{6F4DEB8F-857F-40C1-8DD2-E0E464B2CF12}">
      <dgm:prSet phldrT="[Text]" custT="1"/>
      <dgm:spPr/>
      <dgm:t>
        <a:bodyPr/>
        <a:lstStyle/>
        <a:p>
          <a:r>
            <a:rPr lang="en-US" sz="2400" dirty="0" smtClean="0"/>
            <a:t>Arduino IDE</a:t>
          </a:r>
          <a:endParaRPr lang="en-US" sz="2400" dirty="0"/>
        </a:p>
      </dgm:t>
    </dgm:pt>
    <dgm:pt modelId="{41937B3E-07AB-4C44-AB87-5781709FC56C}" type="parTrans" cxnId="{BCF0CFAB-8607-4F59-98B0-4FAD5F1401ED}">
      <dgm:prSet/>
      <dgm:spPr/>
      <dgm:t>
        <a:bodyPr/>
        <a:lstStyle/>
        <a:p>
          <a:endParaRPr lang="en-US"/>
        </a:p>
      </dgm:t>
    </dgm:pt>
    <dgm:pt modelId="{5328A92C-A1E6-485F-8287-34D02948612F}" type="sibTrans" cxnId="{BCF0CFAB-8607-4F59-98B0-4FAD5F1401ED}">
      <dgm:prSet/>
      <dgm:spPr/>
      <dgm:t>
        <a:bodyPr/>
        <a:lstStyle/>
        <a:p>
          <a:endParaRPr lang="en-US"/>
        </a:p>
      </dgm:t>
    </dgm:pt>
    <dgm:pt modelId="{785625CE-6607-46C1-8790-68D4673885C8}">
      <dgm:prSet phldrT="[Text]" custT="1"/>
      <dgm:spPr/>
      <dgm:t>
        <a:bodyPr/>
        <a:lstStyle/>
        <a:p>
          <a:r>
            <a:rPr lang="en-US" sz="2400" dirty="0" smtClean="0"/>
            <a:t>MQTT Server</a:t>
          </a:r>
          <a:endParaRPr lang="en-US" sz="2400" dirty="0"/>
        </a:p>
      </dgm:t>
    </dgm:pt>
    <dgm:pt modelId="{60A4045E-9A9C-4841-BA4C-10C5B8361E0C}" type="parTrans" cxnId="{57E48B8E-B5CB-46C7-8341-792D966D2CA4}">
      <dgm:prSet/>
      <dgm:spPr/>
      <dgm:t>
        <a:bodyPr/>
        <a:lstStyle/>
        <a:p>
          <a:endParaRPr lang="en-US"/>
        </a:p>
      </dgm:t>
    </dgm:pt>
    <dgm:pt modelId="{EBA2E0BA-09FE-46D4-9F39-1CFAA85ADD8A}" type="sibTrans" cxnId="{57E48B8E-B5CB-46C7-8341-792D966D2CA4}">
      <dgm:prSet/>
      <dgm:spPr/>
      <dgm:t>
        <a:bodyPr/>
        <a:lstStyle/>
        <a:p>
          <a:endParaRPr lang="en-US"/>
        </a:p>
      </dgm:t>
    </dgm:pt>
    <dgm:pt modelId="{843E73E7-F98D-45F1-8186-A18307CF64AA}">
      <dgm:prSet phldrT="[Text]" custT="1"/>
      <dgm:spPr/>
      <dgm:t>
        <a:bodyPr/>
        <a:lstStyle/>
        <a:p>
          <a:r>
            <a:rPr lang="en-US" sz="2400" dirty="0" smtClean="0"/>
            <a:t>Hive MQ</a:t>
          </a:r>
          <a:endParaRPr lang="en-US" sz="2400" dirty="0"/>
        </a:p>
      </dgm:t>
    </dgm:pt>
    <dgm:pt modelId="{A9322EDF-35C7-45A9-9189-D6B40ABAD04C}" type="parTrans" cxnId="{1B114A52-1C95-4BDD-93AF-8AA96D5C7ED6}">
      <dgm:prSet/>
      <dgm:spPr/>
      <dgm:t>
        <a:bodyPr/>
        <a:lstStyle/>
        <a:p>
          <a:endParaRPr lang="en-US"/>
        </a:p>
      </dgm:t>
    </dgm:pt>
    <dgm:pt modelId="{502CDD56-043C-4C16-987B-798313B80F3D}" type="sibTrans" cxnId="{1B114A52-1C95-4BDD-93AF-8AA96D5C7ED6}">
      <dgm:prSet/>
      <dgm:spPr/>
      <dgm:t>
        <a:bodyPr/>
        <a:lstStyle/>
        <a:p>
          <a:endParaRPr lang="en-US"/>
        </a:p>
      </dgm:t>
    </dgm:pt>
    <dgm:pt modelId="{A13CFDB0-EBC4-403F-B098-57E9F5EBFC61}">
      <dgm:prSet phldrT="[Text]" custT="1"/>
      <dgm:spPr/>
      <dgm:t>
        <a:bodyPr/>
        <a:lstStyle/>
        <a:p>
          <a:r>
            <a:rPr lang="en-US" sz="2400" dirty="0" smtClean="0"/>
            <a:t>Raspberry Pi</a:t>
          </a:r>
          <a:endParaRPr lang="en-US" sz="2400" dirty="0"/>
        </a:p>
      </dgm:t>
    </dgm:pt>
    <dgm:pt modelId="{27BAA1F2-8F9E-41B7-9EFA-325E5A15BA13}" type="parTrans" cxnId="{5CC66892-1057-48DE-B148-E27E26ED5813}">
      <dgm:prSet/>
      <dgm:spPr/>
      <dgm:t>
        <a:bodyPr/>
        <a:lstStyle/>
        <a:p>
          <a:endParaRPr lang="en-US"/>
        </a:p>
      </dgm:t>
    </dgm:pt>
    <dgm:pt modelId="{9301F3F8-40AF-4314-94F5-3F3E7177BFF6}" type="sibTrans" cxnId="{5CC66892-1057-48DE-B148-E27E26ED5813}">
      <dgm:prSet/>
      <dgm:spPr/>
      <dgm:t>
        <a:bodyPr/>
        <a:lstStyle/>
        <a:p>
          <a:endParaRPr lang="en-US"/>
        </a:p>
      </dgm:t>
    </dgm:pt>
    <dgm:pt modelId="{5A5400F2-AA27-4005-9325-F8FD626BB1AC}">
      <dgm:prSet phldrT="[Text]" custT="1"/>
      <dgm:spPr/>
      <dgm:t>
        <a:bodyPr/>
        <a:lstStyle/>
        <a:p>
          <a:r>
            <a:rPr lang="en-US" sz="2400" dirty="0" err="1" smtClean="0"/>
            <a:t>Thonny</a:t>
          </a:r>
          <a:endParaRPr lang="en-US" sz="2400" dirty="0"/>
        </a:p>
      </dgm:t>
    </dgm:pt>
    <dgm:pt modelId="{91B032B0-D3A2-43F3-BCBD-099981E32721}" type="parTrans" cxnId="{3A632725-6E78-49AE-82BB-BA2104ED9D53}">
      <dgm:prSet/>
      <dgm:spPr/>
      <dgm:t>
        <a:bodyPr/>
        <a:lstStyle/>
        <a:p>
          <a:endParaRPr lang="en-US"/>
        </a:p>
      </dgm:t>
    </dgm:pt>
    <dgm:pt modelId="{85D45185-34F7-4941-83F5-56955A1EBF3A}" type="sibTrans" cxnId="{3A632725-6E78-49AE-82BB-BA2104ED9D53}">
      <dgm:prSet/>
      <dgm:spPr/>
      <dgm:t>
        <a:bodyPr/>
        <a:lstStyle/>
        <a:p>
          <a:endParaRPr lang="en-US"/>
        </a:p>
      </dgm:t>
    </dgm:pt>
    <dgm:pt modelId="{289EED7C-34DC-46E9-9A1F-304E746B2907}" type="pres">
      <dgm:prSet presAssocID="{77C7C19A-1EE0-4397-9C14-E9202F1EC021}" presName="Name0" presStyleCnt="0">
        <dgm:presLayoutVars>
          <dgm:dir/>
          <dgm:animLvl val="lvl"/>
          <dgm:resizeHandles val="exact"/>
        </dgm:presLayoutVars>
      </dgm:prSet>
      <dgm:spPr/>
      <dgm:t>
        <a:bodyPr/>
        <a:lstStyle/>
        <a:p>
          <a:endParaRPr lang="en-US"/>
        </a:p>
      </dgm:t>
    </dgm:pt>
    <dgm:pt modelId="{FDC6CC6E-25D5-4F77-A4A2-F12510473E11}" type="pres">
      <dgm:prSet presAssocID="{04072DE0-A6D2-4724-87D7-04358A30001B}" presName="composite" presStyleCnt="0"/>
      <dgm:spPr/>
    </dgm:pt>
    <dgm:pt modelId="{358CACC1-EDC5-40D0-9450-172D775E4528}" type="pres">
      <dgm:prSet presAssocID="{04072DE0-A6D2-4724-87D7-04358A30001B}" presName="parTx" presStyleLbl="alignNode1" presStyleIdx="0" presStyleCnt="3">
        <dgm:presLayoutVars>
          <dgm:chMax val="0"/>
          <dgm:chPref val="0"/>
          <dgm:bulletEnabled val="1"/>
        </dgm:presLayoutVars>
      </dgm:prSet>
      <dgm:spPr/>
      <dgm:t>
        <a:bodyPr/>
        <a:lstStyle/>
        <a:p>
          <a:endParaRPr lang="en-US"/>
        </a:p>
      </dgm:t>
    </dgm:pt>
    <dgm:pt modelId="{C06EF8FC-994A-43E6-88B5-F06CA690C8F3}" type="pres">
      <dgm:prSet presAssocID="{04072DE0-A6D2-4724-87D7-04358A30001B}" presName="desTx" presStyleLbl="alignAccFollowNode1" presStyleIdx="0" presStyleCnt="3">
        <dgm:presLayoutVars>
          <dgm:bulletEnabled val="1"/>
        </dgm:presLayoutVars>
      </dgm:prSet>
      <dgm:spPr/>
      <dgm:t>
        <a:bodyPr/>
        <a:lstStyle/>
        <a:p>
          <a:endParaRPr lang="en-US"/>
        </a:p>
      </dgm:t>
    </dgm:pt>
    <dgm:pt modelId="{51E89CBC-CD56-4C32-80A6-C865452C2A2F}" type="pres">
      <dgm:prSet presAssocID="{9384ECBD-93B3-4BE7-B4E2-3432ED322E6E}" presName="space" presStyleCnt="0"/>
      <dgm:spPr/>
    </dgm:pt>
    <dgm:pt modelId="{5B876232-62C3-4E7B-9E37-C9A5ADC6AE77}" type="pres">
      <dgm:prSet presAssocID="{7D60F749-033A-48C5-834E-EB1EA65D3974}" presName="composite" presStyleCnt="0"/>
      <dgm:spPr/>
    </dgm:pt>
    <dgm:pt modelId="{49581649-9AA5-477C-9C43-FA044EAF48AA}" type="pres">
      <dgm:prSet presAssocID="{7D60F749-033A-48C5-834E-EB1EA65D3974}" presName="parTx" presStyleLbl="alignNode1" presStyleIdx="1" presStyleCnt="3">
        <dgm:presLayoutVars>
          <dgm:chMax val="0"/>
          <dgm:chPref val="0"/>
          <dgm:bulletEnabled val="1"/>
        </dgm:presLayoutVars>
      </dgm:prSet>
      <dgm:spPr/>
      <dgm:t>
        <a:bodyPr/>
        <a:lstStyle/>
        <a:p>
          <a:endParaRPr lang="en-US"/>
        </a:p>
      </dgm:t>
    </dgm:pt>
    <dgm:pt modelId="{F28A5E9E-2368-4A7D-AC9E-41F636E45CF4}" type="pres">
      <dgm:prSet presAssocID="{7D60F749-033A-48C5-834E-EB1EA65D3974}" presName="desTx" presStyleLbl="alignAccFollowNode1" presStyleIdx="1" presStyleCnt="3">
        <dgm:presLayoutVars>
          <dgm:bulletEnabled val="1"/>
        </dgm:presLayoutVars>
      </dgm:prSet>
      <dgm:spPr/>
      <dgm:t>
        <a:bodyPr/>
        <a:lstStyle/>
        <a:p>
          <a:endParaRPr lang="en-US"/>
        </a:p>
      </dgm:t>
    </dgm:pt>
    <dgm:pt modelId="{07EA2A54-28E2-4008-AB28-7EBD22A12B92}" type="pres">
      <dgm:prSet presAssocID="{0EAC0889-D387-4681-BA44-B6C9A980D1C9}" presName="space" presStyleCnt="0"/>
      <dgm:spPr/>
    </dgm:pt>
    <dgm:pt modelId="{F02B4194-77FA-4E93-80DE-5D4FE3EEB45D}" type="pres">
      <dgm:prSet presAssocID="{785625CE-6607-46C1-8790-68D4673885C8}" presName="composite" presStyleCnt="0"/>
      <dgm:spPr/>
    </dgm:pt>
    <dgm:pt modelId="{899F0D45-68F5-4D8D-83DD-F90B817E4329}" type="pres">
      <dgm:prSet presAssocID="{785625CE-6607-46C1-8790-68D4673885C8}" presName="parTx" presStyleLbl="alignNode1" presStyleIdx="2" presStyleCnt="3">
        <dgm:presLayoutVars>
          <dgm:chMax val="0"/>
          <dgm:chPref val="0"/>
          <dgm:bulletEnabled val="1"/>
        </dgm:presLayoutVars>
      </dgm:prSet>
      <dgm:spPr/>
      <dgm:t>
        <a:bodyPr/>
        <a:lstStyle/>
        <a:p>
          <a:endParaRPr lang="en-US"/>
        </a:p>
      </dgm:t>
    </dgm:pt>
    <dgm:pt modelId="{41523B2B-7135-405E-A867-07C230FFDF34}" type="pres">
      <dgm:prSet presAssocID="{785625CE-6607-46C1-8790-68D4673885C8}" presName="desTx" presStyleLbl="alignAccFollowNode1" presStyleIdx="2" presStyleCnt="3">
        <dgm:presLayoutVars>
          <dgm:bulletEnabled val="1"/>
        </dgm:presLayoutVars>
      </dgm:prSet>
      <dgm:spPr/>
      <dgm:t>
        <a:bodyPr/>
        <a:lstStyle/>
        <a:p>
          <a:endParaRPr lang="en-US"/>
        </a:p>
      </dgm:t>
    </dgm:pt>
  </dgm:ptLst>
  <dgm:cxnLst>
    <dgm:cxn modelId="{1B114A52-1C95-4BDD-93AF-8AA96D5C7ED6}" srcId="{785625CE-6607-46C1-8790-68D4673885C8}" destId="{843E73E7-F98D-45F1-8186-A18307CF64AA}" srcOrd="0" destOrd="0" parTransId="{A9322EDF-35C7-45A9-9189-D6B40ABAD04C}" sibTransId="{502CDD56-043C-4C16-987B-798313B80F3D}"/>
    <dgm:cxn modelId="{BAEC7864-2BD6-4C40-BE1C-A15675673E00}" type="presOf" srcId="{BA1CC442-A6DE-488A-802D-2026CBBCA967}" destId="{C06EF8FC-994A-43E6-88B5-F06CA690C8F3}" srcOrd="0" destOrd="0" presId="urn:microsoft.com/office/officeart/2005/8/layout/hList1"/>
    <dgm:cxn modelId="{6E59A37B-BD39-4171-9B4A-218EACB11CD3}" srcId="{77C7C19A-1EE0-4397-9C14-E9202F1EC021}" destId="{7D60F749-033A-48C5-834E-EB1EA65D3974}" srcOrd="1" destOrd="0" parTransId="{A99CC43A-F03B-4DDC-B267-5D792F60F02A}" sibTransId="{0EAC0889-D387-4681-BA44-B6C9A980D1C9}"/>
    <dgm:cxn modelId="{3AEE13F3-F314-47BC-8797-D661539048DD}" type="presOf" srcId="{7D60F749-033A-48C5-834E-EB1EA65D3974}" destId="{49581649-9AA5-477C-9C43-FA044EAF48AA}" srcOrd="0" destOrd="0" presId="urn:microsoft.com/office/officeart/2005/8/layout/hList1"/>
    <dgm:cxn modelId="{51A870F9-8DB2-4C25-8F54-9301B7A7792F}" type="presOf" srcId="{DA94B258-8516-44F6-BBEB-FD3414947EE2}" destId="{C06EF8FC-994A-43E6-88B5-F06CA690C8F3}" srcOrd="0" destOrd="1" presId="urn:microsoft.com/office/officeart/2005/8/layout/hList1"/>
    <dgm:cxn modelId="{86E25A94-62CB-4D88-93C9-73F730B1A0DC}" type="presOf" srcId="{6F4DEB8F-857F-40C1-8DD2-E0E464B2CF12}" destId="{F28A5E9E-2368-4A7D-AC9E-41F636E45CF4}" srcOrd="0" destOrd="0" presId="urn:microsoft.com/office/officeart/2005/8/layout/hList1"/>
    <dgm:cxn modelId="{596532D4-E9A2-4B4B-934A-34813F2E43B5}" srcId="{04072DE0-A6D2-4724-87D7-04358A30001B}" destId="{DA94B258-8516-44F6-BBEB-FD3414947EE2}" srcOrd="1" destOrd="0" parTransId="{AF39F501-B9D0-4E80-B4D3-49A40AF860F2}" sibTransId="{F67B2639-2371-48CB-9EE4-D20216943D31}"/>
    <dgm:cxn modelId="{3A632725-6E78-49AE-82BB-BA2104ED9D53}" srcId="{7D60F749-033A-48C5-834E-EB1EA65D3974}" destId="{5A5400F2-AA27-4005-9325-F8FD626BB1AC}" srcOrd="1" destOrd="0" parTransId="{91B032B0-D3A2-43F3-BCBD-099981E32721}" sibTransId="{85D45185-34F7-4941-83F5-56955A1EBF3A}"/>
    <dgm:cxn modelId="{F05C9975-FF8E-4F4F-917E-C7A87A835B9B}" srcId="{77C7C19A-1EE0-4397-9C14-E9202F1EC021}" destId="{04072DE0-A6D2-4724-87D7-04358A30001B}" srcOrd="0" destOrd="0" parTransId="{01B013DA-5A9E-4DD3-AC77-49643FCAEDEE}" sibTransId="{9384ECBD-93B3-4BE7-B4E2-3432ED322E6E}"/>
    <dgm:cxn modelId="{1627318D-53C5-45BD-89D4-871104A06752}" type="presOf" srcId="{785625CE-6607-46C1-8790-68D4673885C8}" destId="{899F0D45-68F5-4D8D-83DD-F90B817E4329}" srcOrd="0" destOrd="0" presId="urn:microsoft.com/office/officeart/2005/8/layout/hList1"/>
    <dgm:cxn modelId="{C3747745-6AFD-48BB-A5E0-95CF7A1DE4BC}" type="presOf" srcId="{77C7C19A-1EE0-4397-9C14-E9202F1EC021}" destId="{289EED7C-34DC-46E9-9A1F-304E746B2907}" srcOrd="0" destOrd="0" presId="urn:microsoft.com/office/officeart/2005/8/layout/hList1"/>
    <dgm:cxn modelId="{CA649EE3-DB3E-4C5A-9B6F-15D2EEDB2CCC}" type="presOf" srcId="{04072DE0-A6D2-4724-87D7-04358A30001B}" destId="{358CACC1-EDC5-40D0-9450-172D775E4528}" srcOrd="0" destOrd="0" presId="urn:microsoft.com/office/officeart/2005/8/layout/hList1"/>
    <dgm:cxn modelId="{BCF0CFAB-8607-4F59-98B0-4FAD5F1401ED}" srcId="{7D60F749-033A-48C5-834E-EB1EA65D3974}" destId="{6F4DEB8F-857F-40C1-8DD2-E0E464B2CF12}" srcOrd="0" destOrd="0" parTransId="{41937B3E-07AB-4C44-AB87-5781709FC56C}" sibTransId="{5328A92C-A1E6-485F-8287-34D02948612F}"/>
    <dgm:cxn modelId="{FF6DA6CC-98D2-438D-8863-302A7CEE8234}" type="presOf" srcId="{843E73E7-F98D-45F1-8186-A18307CF64AA}" destId="{41523B2B-7135-405E-A867-07C230FFDF34}" srcOrd="0" destOrd="0" presId="urn:microsoft.com/office/officeart/2005/8/layout/hList1"/>
    <dgm:cxn modelId="{D1C2DDA6-3033-45A9-8C7E-A1EE276AB925}" type="presOf" srcId="{5A5400F2-AA27-4005-9325-F8FD626BB1AC}" destId="{F28A5E9E-2368-4A7D-AC9E-41F636E45CF4}" srcOrd="0" destOrd="1" presId="urn:microsoft.com/office/officeart/2005/8/layout/hList1"/>
    <dgm:cxn modelId="{6315990F-5CA7-4378-827B-F461E353D039}" type="presOf" srcId="{A13CFDB0-EBC4-403F-B098-57E9F5EBFC61}" destId="{C06EF8FC-994A-43E6-88B5-F06CA690C8F3}" srcOrd="0" destOrd="2" presId="urn:microsoft.com/office/officeart/2005/8/layout/hList1"/>
    <dgm:cxn modelId="{57E48B8E-B5CB-46C7-8341-792D966D2CA4}" srcId="{77C7C19A-1EE0-4397-9C14-E9202F1EC021}" destId="{785625CE-6607-46C1-8790-68D4673885C8}" srcOrd="2" destOrd="0" parTransId="{60A4045E-9A9C-4841-BA4C-10C5B8361E0C}" sibTransId="{EBA2E0BA-09FE-46D4-9F39-1CFAA85ADD8A}"/>
    <dgm:cxn modelId="{5CC66892-1057-48DE-B148-E27E26ED5813}" srcId="{04072DE0-A6D2-4724-87D7-04358A30001B}" destId="{A13CFDB0-EBC4-403F-B098-57E9F5EBFC61}" srcOrd="2" destOrd="0" parTransId="{27BAA1F2-8F9E-41B7-9EFA-325E5A15BA13}" sibTransId="{9301F3F8-40AF-4314-94F5-3F3E7177BFF6}"/>
    <dgm:cxn modelId="{64D6A914-3327-4D61-9180-5460C63FA153}" srcId="{04072DE0-A6D2-4724-87D7-04358A30001B}" destId="{BA1CC442-A6DE-488A-802D-2026CBBCA967}" srcOrd="0" destOrd="0" parTransId="{A5EE230D-8175-48F8-A168-20D62F59615D}" sibTransId="{D593148B-16DE-4F9B-A245-0AA07D6AAAAE}"/>
    <dgm:cxn modelId="{E00CDE0A-69C8-4708-9AF1-2F6D31ABAE49}" type="presParOf" srcId="{289EED7C-34DC-46E9-9A1F-304E746B2907}" destId="{FDC6CC6E-25D5-4F77-A4A2-F12510473E11}" srcOrd="0" destOrd="0" presId="urn:microsoft.com/office/officeart/2005/8/layout/hList1"/>
    <dgm:cxn modelId="{3CFB79F0-945C-4688-A860-611F4358E57E}" type="presParOf" srcId="{FDC6CC6E-25D5-4F77-A4A2-F12510473E11}" destId="{358CACC1-EDC5-40D0-9450-172D775E4528}" srcOrd="0" destOrd="0" presId="urn:microsoft.com/office/officeart/2005/8/layout/hList1"/>
    <dgm:cxn modelId="{A0879D9B-3C57-4E73-A4F1-A95D14960A2E}" type="presParOf" srcId="{FDC6CC6E-25D5-4F77-A4A2-F12510473E11}" destId="{C06EF8FC-994A-43E6-88B5-F06CA690C8F3}" srcOrd="1" destOrd="0" presId="urn:microsoft.com/office/officeart/2005/8/layout/hList1"/>
    <dgm:cxn modelId="{6FCFFACF-A48B-4B62-AC74-00BF711DF0BA}" type="presParOf" srcId="{289EED7C-34DC-46E9-9A1F-304E746B2907}" destId="{51E89CBC-CD56-4C32-80A6-C865452C2A2F}" srcOrd="1" destOrd="0" presId="urn:microsoft.com/office/officeart/2005/8/layout/hList1"/>
    <dgm:cxn modelId="{E45E01E9-AFC9-4CE4-B5D0-BF104321CD74}" type="presParOf" srcId="{289EED7C-34DC-46E9-9A1F-304E746B2907}" destId="{5B876232-62C3-4E7B-9E37-C9A5ADC6AE77}" srcOrd="2" destOrd="0" presId="urn:microsoft.com/office/officeart/2005/8/layout/hList1"/>
    <dgm:cxn modelId="{1BFC614B-4B40-475D-AB23-7D2A5BA81390}" type="presParOf" srcId="{5B876232-62C3-4E7B-9E37-C9A5ADC6AE77}" destId="{49581649-9AA5-477C-9C43-FA044EAF48AA}" srcOrd="0" destOrd="0" presId="urn:microsoft.com/office/officeart/2005/8/layout/hList1"/>
    <dgm:cxn modelId="{B64FF00D-7D1B-48A5-8E0A-8B0B20D0809C}" type="presParOf" srcId="{5B876232-62C3-4E7B-9E37-C9A5ADC6AE77}" destId="{F28A5E9E-2368-4A7D-AC9E-41F636E45CF4}" srcOrd="1" destOrd="0" presId="urn:microsoft.com/office/officeart/2005/8/layout/hList1"/>
    <dgm:cxn modelId="{54D796F5-B6AD-4BAB-872D-A935C9FAE74A}" type="presParOf" srcId="{289EED7C-34DC-46E9-9A1F-304E746B2907}" destId="{07EA2A54-28E2-4008-AB28-7EBD22A12B92}" srcOrd="3" destOrd="0" presId="urn:microsoft.com/office/officeart/2005/8/layout/hList1"/>
    <dgm:cxn modelId="{F7A16661-B671-464B-AFC0-0A13ECAD0813}" type="presParOf" srcId="{289EED7C-34DC-46E9-9A1F-304E746B2907}" destId="{F02B4194-77FA-4E93-80DE-5D4FE3EEB45D}" srcOrd="4" destOrd="0" presId="urn:microsoft.com/office/officeart/2005/8/layout/hList1"/>
    <dgm:cxn modelId="{4A663571-ACC0-4CB4-84C2-AC5DFD9D3D73}" type="presParOf" srcId="{F02B4194-77FA-4E93-80DE-5D4FE3EEB45D}" destId="{899F0D45-68F5-4D8D-83DD-F90B817E4329}" srcOrd="0" destOrd="0" presId="urn:microsoft.com/office/officeart/2005/8/layout/hList1"/>
    <dgm:cxn modelId="{C85D2C4E-237B-4AAE-ABFE-EEA7E67A924B}" type="presParOf" srcId="{F02B4194-77FA-4E93-80DE-5D4FE3EEB45D}" destId="{41523B2B-7135-405E-A867-07C230FFDF3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8A9886F-69E4-47A8-9A76-1A4559FFE399}"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IN"/>
        </a:p>
      </dgm:t>
    </dgm:pt>
    <dgm:pt modelId="{B1D0ECDE-B41F-4841-B01B-41C7CED5D588}" type="pres">
      <dgm:prSet presAssocID="{18A9886F-69E4-47A8-9A76-1A4559FFE399}" presName="Name0" presStyleCnt="0">
        <dgm:presLayoutVars>
          <dgm:chPref val="1"/>
          <dgm:dir/>
          <dgm:animOne val="branch"/>
          <dgm:animLvl val="lvl"/>
          <dgm:resizeHandles val="exact"/>
        </dgm:presLayoutVars>
      </dgm:prSet>
      <dgm:spPr/>
      <dgm:t>
        <a:bodyPr/>
        <a:lstStyle/>
        <a:p>
          <a:endParaRPr lang="en-IN"/>
        </a:p>
      </dgm:t>
    </dgm:pt>
  </dgm:ptLst>
  <dgm:cxnLst>
    <dgm:cxn modelId="{A3C69146-008E-47CB-992F-385C4F73D593}" type="presOf" srcId="{18A9886F-69E4-47A8-9A76-1A4559FFE399}" destId="{B1D0ECDE-B41F-4841-B01B-41C7CED5D588}" srcOrd="0"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9FF86B9-8B5D-4621-9ACA-228A49626BB1}" type="doc">
      <dgm:prSet loTypeId="urn:microsoft.com/office/officeart/2008/layout/HorizontalMultiLevelHierarchy" loCatId="hierarchy" qsTypeId="urn:microsoft.com/office/officeart/2005/8/quickstyle/simple1" qsCatId="simple" csTypeId="urn:microsoft.com/office/officeart/2005/8/colors/accent2_1" csCatId="accent2" phldr="1"/>
      <dgm:spPr/>
      <dgm:t>
        <a:bodyPr/>
        <a:lstStyle/>
        <a:p>
          <a:endParaRPr lang="en-US"/>
        </a:p>
      </dgm:t>
    </dgm:pt>
    <dgm:pt modelId="{66749308-3CD7-470D-A01C-2C11286447A7}">
      <dgm:prSet phldrT="[Text]"/>
      <dgm:spPr/>
      <dgm:t>
        <a:bodyPr/>
        <a:lstStyle/>
        <a:p>
          <a:r>
            <a:rPr lang="en-US" dirty="0" smtClean="0"/>
            <a:t>Data Flow</a:t>
          </a:r>
          <a:endParaRPr lang="en-US" dirty="0"/>
        </a:p>
      </dgm:t>
    </dgm:pt>
    <dgm:pt modelId="{D07EB607-3EB7-4086-9C63-92ACDD9515BA}" type="parTrans" cxnId="{68029A51-D3EC-4999-9859-B8D36E47EAB9}">
      <dgm:prSet/>
      <dgm:spPr/>
      <dgm:t>
        <a:bodyPr/>
        <a:lstStyle/>
        <a:p>
          <a:endParaRPr lang="en-US"/>
        </a:p>
      </dgm:t>
    </dgm:pt>
    <dgm:pt modelId="{514A0F95-834F-4669-AB21-BF7BD3165EEE}" type="sibTrans" cxnId="{68029A51-D3EC-4999-9859-B8D36E47EAB9}">
      <dgm:prSet/>
      <dgm:spPr/>
      <dgm:t>
        <a:bodyPr/>
        <a:lstStyle/>
        <a:p>
          <a:endParaRPr lang="en-US"/>
        </a:p>
      </dgm:t>
    </dgm:pt>
    <dgm:pt modelId="{E502F4D0-145E-4C05-B8CB-05101DA74DC0}">
      <dgm:prSet/>
      <dgm:spPr/>
      <dgm:t>
        <a:bodyPr/>
        <a:lstStyle/>
        <a:p>
          <a:r>
            <a:rPr lang="en-US" smtClean="0"/>
            <a:t>Cloud Provider</a:t>
          </a:r>
          <a:endParaRPr lang="en-US"/>
        </a:p>
      </dgm:t>
    </dgm:pt>
    <dgm:pt modelId="{2049BF2D-6ACA-4C59-AEB3-126047E7C631}" type="parTrans" cxnId="{BDFBED73-0804-44A4-8C7F-8B03384553EA}">
      <dgm:prSet/>
      <dgm:spPr/>
      <dgm:t>
        <a:bodyPr/>
        <a:lstStyle/>
        <a:p>
          <a:endParaRPr lang="en-US"/>
        </a:p>
      </dgm:t>
    </dgm:pt>
    <dgm:pt modelId="{DFE5A73F-8618-4E86-937E-FA342F35381E}" type="sibTrans" cxnId="{BDFBED73-0804-44A4-8C7F-8B03384553EA}">
      <dgm:prSet/>
      <dgm:spPr/>
      <dgm:t>
        <a:bodyPr/>
        <a:lstStyle/>
        <a:p>
          <a:endParaRPr lang="en-US"/>
        </a:p>
      </dgm:t>
    </dgm:pt>
    <dgm:pt modelId="{85A01657-FAF4-474B-AB0C-85E1A1FB30D7}">
      <dgm:prSet/>
      <dgm:spPr/>
      <dgm:t>
        <a:bodyPr/>
        <a:lstStyle/>
        <a:p>
          <a:r>
            <a:rPr lang="en-US" smtClean="0"/>
            <a:t>Fog Devices</a:t>
          </a:r>
          <a:endParaRPr lang="en-US"/>
        </a:p>
      </dgm:t>
    </dgm:pt>
    <dgm:pt modelId="{85181549-330D-4E5E-84BA-820FA9AE3D30}" type="parTrans" cxnId="{C62709FD-EE4A-4F9A-A2FB-B89436876829}">
      <dgm:prSet/>
      <dgm:spPr/>
      <dgm:t>
        <a:bodyPr/>
        <a:lstStyle/>
        <a:p>
          <a:endParaRPr lang="en-US"/>
        </a:p>
      </dgm:t>
    </dgm:pt>
    <dgm:pt modelId="{4429E014-1F3F-4727-A04D-3569C1D0035F}" type="sibTrans" cxnId="{C62709FD-EE4A-4F9A-A2FB-B89436876829}">
      <dgm:prSet/>
      <dgm:spPr/>
      <dgm:t>
        <a:bodyPr/>
        <a:lstStyle/>
        <a:p>
          <a:endParaRPr lang="en-US"/>
        </a:p>
      </dgm:t>
    </dgm:pt>
    <dgm:pt modelId="{B244FF1E-4154-47AA-B7BE-9590713E2FA5}">
      <dgm:prSet/>
      <dgm:spPr/>
      <dgm:t>
        <a:bodyPr/>
        <a:lstStyle/>
        <a:p>
          <a:r>
            <a:rPr lang="en-US" smtClean="0"/>
            <a:t>Microcontroller node</a:t>
          </a:r>
          <a:endParaRPr lang="en-US"/>
        </a:p>
      </dgm:t>
    </dgm:pt>
    <dgm:pt modelId="{981BBF10-0031-4B53-A42E-745B0D4EFC5A}" type="parTrans" cxnId="{6E589F64-4DAB-459E-BEDE-7A7DC922A400}">
      <dgm:prSet/>
      <dgm:spPr/>
      <dgm:t>
        <a:bodyPr/>
        <a:lstStyle/>
        <a:p>
          <a:endParaRPr lang="en-US"/>
        </a:p>
      </dgm:t>
    </dgm:pt>
    <dgm:pt modelId="{768CEBBE-E552-42FA-8263-FD4310E4D0B5}" type="sibTrans" cxnId="{6E589F64-4DAB-459E-BEDE-7A7DC922A400}">
      <dgm:prSet/>
      <dgm:spPr/>
      <dgm:t>
        <a:bodyPr/>
        <a:lstStyle/>
        <a:p>
          <a:endParaRPr lang="en-US"/>
        </a:p>
      </dgm:t>
    </dgm:pt>
    <dgm:pt modelId="{99D9AE85-E488-40AC-968A-4475F7340288}">
      <dgm:prSet/>
      <dgm:spPr/>
      <dgm:t>
        <a:bodyPr/>
        <a:lstStyle/>
        <a:p>
          <a:r>
            <a:rPr lang="en-US" smtClean="0"/>
            <a:t>IoT Sensor</a:t>
          </a:r>
          <a:endParaRPr lang="en-US"/>
        </a:p>
      </dgm:t>
    </dgm:pt>
    <dgm:pt modelId="{E76E2889-B590-4D6F-90BB-ED3D82DFD76D}" type="parTrans" cxnId="{B6C1B97B-BE22-4D82-9C83-0A079C502FE2}">
      <dgm:prSet/>
      <dgm:spPr/>
      <dgm:t>
        <a:bodyPr/>
        <a:lstStyle/>
        <a:p>
          <a:endParaRPr lang="en-US"/>
        </a:p>
      </dgm:t>
    </dgm:pt>
    <dgm:pt modelId="{7AD73ABC-CF83-44B5-9439-065659C08F2C}" type="sibTrans" cxnId="{B6C1B97B-BE22-4D82-9C83-0A079C502FE2}">
      <dgm:prSet/>
      <dgm:spPr/>
      <dgm:t>
        <a:bodyPr/>
        <a:lstStyle/>
        <a:p>
          <a:endParaRPr lang="en-US"/>
        </a:p>
      </dgm:t>
    </dgm:pt>
    <dgm:pt modelId="{32E5B3F2-DB2C-4545-BD06-62055D6288CC}">
      <dgm:prSet/>
      <dgm:spPr/>
      <dgm:t>
        <a:bodyPr/>
        <a:lstStyle/>
        <a:p>
          <a:r>
            <a:rPr lang="en-US" smtClean="0"/>
            <a:t>Farm</a:t>
          </a:r>
          <a:endParaRPr lang="en-US"/>
        </a:p>
      </dgm:t>
    </dgm:pt>
    <dgm:pt modelId="{D7F3A671-61BD-4CFF-A672-1118264D6531}" type="parTrans" cxnId="{9252CF04-80F3-46C7-9E4F-58910E429CD2}">
      <dgm:prSet/>
      <dgm:spPr/>
      <dgm:t>
        <a:bodyPr/>
        <a:lstStyle/>
        <a:p>
          <a:endParaRPr lang="en-US"/>
        </a:p>
      </dgm:t>
    </dgm:pt>
    <dgm:pt modelId="{5F62B88C-B08B-49C7-9A77-753E86E274B1}" type="sibTrans" cxnId="{9252CF04-80F3-46C7-9E4F-58910E429CD2}">
      <dgm:prSet/>
      <dgm:spPr/>
      <dgm:t>
        <a:bodyPr/>
        <a:lstStyle/>
        <a:p>
          <a:endParaRPr lang="en-US"/>
        </a:p>
      </dgm:t>
    </dgm:pt>
    <dgm:pt modelId="{606B93A3-B9F9-48E0-8BB7-CCF409FDE63A}" type="pres">
      <dgm:prSet presAssocID="{69FF86B9-8B5D-4621-9ACA-228A49626BB1}" presName="Name0" presStyleCnt="0">
        <dgm:presLayoutVars>
          <dgm:chPref val="1"/>
          <dgm:dir/>
          <dgm:animOne val="branch"/>
          <dgm:animLvl val="lvl"/>
          <dgm:resizeHandles val="exact"/>
        </dgm:presLayoutVars>
      </dgm:prSet>
      <dgm:spPr/>
      <dgm:t>
        <a:bodyPr/>
        <a:lstStyle/>
        <a:p>
          <a:endParaRPr lang="en-US"/>
        </a:p>
      </dgm:t>
    </dgm:pt>
    <dgm:pt modelId="{6FC32426-0D02-4FF1-8E00-15765BDC1F21}" type="pres">
      <dgm:prSet presAssocID="{66749308-3CD7-470D-A01C-2C11286447A7}" presName="root1" presStyleCnt="0"/>
      <dgm:spPr/>
    </dgm:pt>
    <dgm:pt modelId="{945E59ED-CC55-46A8-A3A2-1FDD8C98F958}" type="pres">
      <dgm:prSet presAssocID="{66749308-3CD7-470D-A01C-2C11286447A7}" presName="LevelOneTextNode" presStyleLbl="node0" presStyleIdx="0" presStyleCnt="1">
        <dgm:presLayoutVars>
          <dgm:chPref val="3"/>
        </dgm:presLayoutVars>
      </dgm:prSet>
      <dgm:spPr/>
      <dgm:t>
        <a:bodyPr/>
        <a:lstStyle/>
        <a:p>
          <a:endParaRPr lang="en-US"/>
        </a:p>
      </dgm:t>
    </dgm:pt>
    <dgm:pt modelId="{4DEF1E7E-08BA-4D66-BEFC-5BB04778E78A}" type="pres">
      <dgm:prSet presAssocID="{66749308-3CD7-470D-A01C-2C11286447A7}" presName="level2hierChild" presStyleCnt="0"/>
      <dgm:spPr/>
    </dgm:pt>
    <dgm:pt modelId="{7FF6CA21-26E7-44F9-803B-577F63A0C1BD}" type="pres">
      <dgm:prSet presAssocID="{2049BF2D-6ACA-4C59-AEB3-126047E7C631}" presName="conn2-1" presStyleLbl="parChTrans1D2" presStyleIdx="0" presStyleCnt="5"/>
      <dgm:spPr/>
      <dgm:t>
        <a:bodyPr/>
        <a:lstStyle/>
        <a:p>
          <a:endParaRPr lang="en-US"/>
        </a:p>
      </dgm:t>
    </dgm:pt>
    <dgm:pt modelId="{43E87387-81C4-46CC-8484-E416CCAC7CA1}" type="pres">
      <dgm:prSet presAssocID="{2049BF2D-6ACA-4C59-AEB3-126047E7C631}" presName="connTx" presStyleLbl="parChTrans1D2" presStyleIdx="0" presStyleCnt="5"/>
      <dgm:spPr/>
      <dgm:t>
        <a:bodyPr/>
        <a:lstStyle/>
        <a:p>
          <a:endParaRPr lang="en-US"/>
        </a:p>
      </dgm:t>
    </dgm:pt>
    <dgm:pt modelId="{FBCA3B52-05C7-4FB4-9BE1-5D90205C6D9B}" type="pres">
      <dgm:prSet presAssocID="{E502F4D0-145E-4C05-B8CB-05101DA74DC0}" presName="root2" presStyleCnt="0"/>
      <dgm:spPr/>
    </dgm:pt>
    <dgm:pt modelId="{9E734BC4-1ECE-4F5B-BB25-88067758BD86}" type="pres">
      <dgm:prSet presAssocID="{E502F4D0-145E-4C05-B8CB-05101DA74DC0}" presName="LevelTwoTextNode" presStyleLbl="node2" presStyleIdx="0" presStyleCnt="5">
        <dgm:presLayoutVars>
          <dgm:chPref val="3"/>
        </dgm:presLayoutVars>
      </dgm:prSet>
      <dgm:spPr/>
      <dgm:t>
        <a:bodyPr/>
        <a:lstStyle/>
        <a:p>
          <a:endParaRPr lang="en-US"/>
        </a:p>
      </dgm:t>
    </dgm:pt>
    <dgm:pt modelId="{5413C6E9-01DE-4916-8BB9-457CFEA1FEB2}" type="pres">
      <dgm:prSet presAssocID="{E502F4D0-145E-4C05-B8CB-05101DA74DC0}" presName="level3hierChild" presStyleCnt="0"/>
      <dgm:spPr/>
    </dgm:pt>
    <dgm:pt modelId="{AF5BD000-5841-4264-8774-B404254D5972}" type="pres">
      <dgm:prSet presAssocID="{85181549-330D-4E5E-84BA-820FA9AE3D30}" presName="conn2-1" presStyleLbl="parChTrans1D2" presStyleIdx="1" presStyleCnt="5"/>
      <dgm:spPr/>
      <dgm:t>
        <a:bodyPr/>
        <a:lstStyle/>
        <a:p>
          <a:endParaRPr lang="en-US"/>
        </a:p>
      </dgm:t>
    </dgm:pt>
    <dgm:pt modelId="{B9307076-7575-4D5E-B337-58B1BCE8E337}" type="pres">
      <dgm:prSet presAssocID="{85181549-330D-4E5E-84BA-820FA9AE3D30}" presName="connTx" presStyleLbl="parChTrans1D2" presStyleIdx="1" presStyleCnt="5"/>
      <dgm:spPr/>
      <dgm:t>
        <a:bodyPr/>
        <a:lstStyle/>
        <a:p>
          <a:endParaRPr lang="en-US"/>
        </a:p>
      </dgm:t>
    </dgm:pt>
    <dgm:pt modelId="{027AF81D-4918-4A1C-A535-3E7F824064F5}" type="pres">
      <dgm:prSet presAssocID="{85A01657-FAF4-474B-AB0C-85E1A1FB30D7}" presName="root2" presStyleCnt="0"/>
      <dgm:spPr/>
    </dgm:pt>
    <dgm:pt modelId="{B77449EC-EB5B-49D8-8A23-0FE75332E282}" type="pres">
      <dgm:prSet presAssocID="{85A01657-FAF4-474B-AB0C-85E1A1FB30D7}" presName="LevelTwoTextNode" presStyleLbl="node2" presStyleIdx="1" presStyleCnt="5">
        <dgm:presLayoutVars>
          <dgm:chPref val="3"/>
        </dgm:presLayoutVars>
      </dgm:prSet>
      <dgm:spPr/>
      <dgm:t>
        <a:bodyPr/>
        <a:lstStyle/>
        <a:p>
          <a:endParaRPr lang="en-US"/>
        </a:p>
      </dgm:t>
    </dgm:pt>
    <dgm:pt modelId="{184EE1CE-4EEB-4F33-9458-0BF8E18CF29C}" type="pres">
      <dgm:prSet presAssocID="{85A01657-FAF4-474B-AB0C-85E1A1FB30D7}" presName="level3hierChild" presStyleCnt="0"/>
      <dgm:spPr/>
    </dgm:pt>
    <dgm:pt modelId="{0302350E-6B19-4DAB-8589-01D6325D3730}" type="pres">
      <dgm:prSet presAssocID="{981BBF10-0031-4B53-A42E-745B0D4EFC5A}" presName="conn2-1" presStyleLbl="parChTrans1D2" presStyleIdx="2" presStyleCnt="5"/>
      <dgm:spPr/>
      <dgm:t>
        <a:bodyPr/>
        <a:lstStyle/>
        <a:p>
          <a:endParaRPr lang="en-US"/>
        </a:p>
      </dgm:t>
    </dgm:pt>
    <dgm:pt modelId="{D5AA510E-6DA0-42A1-AEF9-EA19EE028EF5}" type="pres">
      <dgm:prSet presAssocID="{981BBF10-0031-4B53-A42E-745B0D4EFC5A}" presName="connTx" presStyleLbl="parChTrans1D2" presStyleIdx="2" presStyleCnt="5"/>
      <dgm:spPr/>
      <dgm:t>
        <a:bodyPr/>
        <a:lstStyle/>
        <a:p>
          <a:endParaRPr lang="en-US"/>
        </a:p>
      </dgm:t>
    </dgm:pt>
    <dgm:pt modelId="{73C11A22-954F-4B01-B939-3D7BC924BAC6}" type="pres">
      <dgm:prSet presAssocID="{B244FF1E-4154-47AA-B7BE-9590713E2FA5}" presName="root2" presStyleCnt="0"/>
      <dgm:spPr/>
    </dgm:pt>
    <dgm:pt modelId="{229E6592-F903-492A-82F7-1E8EC53FE620}" type="pres">
      <dgm:prSet presAssocID="{B244FF1E-4154-47AA-B7BE-9590713E2FA5}" presName="LevelTwoTextNode" presStyleLbl="node2" presStyleIdx="2" presStyleCnt="5">
        <dgm:presLayoutVars>
          <dgm:chPref val="3"/>
        </dgm:presLayoutVars>
      </dgm:prSet>
      <dgm:spPr/>
      <dgm:t>
        <a:bodyPr/>
        <a:lstStyle/>
        <a:p>
          <a:endParaRPr lang="en-US"/>
        </a:p>
      </dgm:t>
    </dgm:pt>
    <dgm:pt modelId="{7F315282-F045-4076-9751-85BB0BFBF7E2}" type="pres">
      <dgm:prSet presAssocID="{B244FF1E-4154-47AA-B7BE-9590713E2FA5}" presName="level3hierChild" presStyleCnt="0"/>
      <dgm:spPr/>
    </dgm:pt>
    <dgm:pt modelId="{6692CB9C-96D8-46FF-9549-8A04995EA282}" type="pres">
      <dgm:prSet presAssocID="{E76E2889-B590-4D6F-90BB-ED3D82DFD76D}" presName="conn2-1" presStyleLbl="parChTrans1D2" presStyleIdx="3" presStyleCnt="5"/>
      <dgm:spPr/>
      <dgm:t>
        <a:bodyPr/>
        <a:lstStyle/>
        <a:p>
          <a:endParaRPr lang="en-US"/>
        </a:p>
      </dgm:t>
    </dgm:pt>
    <dgm:pt modelId="{B6637B0D-8CCE-475C-9754-F95453B2C471}" type="pres">
      <dgm:prSet presAssocID="{E76E2889-B590-4D6F-90BB-ED3D82DFD76D}" presName="connTx" presStyleLbl="parChTrans1D2" presStyleIdx="3" presStyleCnt="5"/>
      <dgm:spPr/>
      <dgm:t>
        <a:bodyPr/>
        <a:lstStyle/>
        <a:p>
          <a:endParaRPr lang="en-US"/>
        </a:p>
      </dgm:t>
    </dgm:pt>
    <dgm:pt modelId="{25C5D295-FB70-4C0F-9BE1-7D57184F8FD6}" type="pres">
      <dgm:prSet presAssocID="{99D9AE85-E488-40AC-968A-4475F7340288}" presName="root2" presStyleCnt="0"/>
      <dgm:spPr/>
    </dgm:pt>
    <dgm:pt modelId="{B054C49F-15F7-4D49-82E2-D63B050F095B}" type="pres">
      <dgm:prSet presAssocID="{99D9AE85-E488-40AC-968A-4475F7340288}" presName="LevelTwoTextNode" presStyleLbl="node2" presStyleIdx="3" presStyleCnt="5">
        <dgm:presLayoutVars>
          <dgm:chPref val="3"/>
        </dgm:presLayoutVars>
      </dgm:prSet>
      <dgm:spPr/>
      <dgm:t>
        <a:bodyPr/>
        <a:lstStyle/>
        <a:p>
          <a:endParaRPr lang="en-US"/>
        </a:p>
      </dgm:t>
    </dgm:pt>
    <dgm:pt modelId="{0C220EC2-6970-4B56-A92A-14FC2E1B4B11}" type="pres">
      <dgm:prSet presAssocID="{99D9AE85-E488-40AC-968A-4475F7340288}" presName="level3hierChild" presStyleCnt="0"/>
      <dgm:spPr/>
    </dgm:pt>
    <dgm:pt modelId="{8C140FDE-F9DD-4FA6-AC6B-7BF78BDD67AA}" type="pres">
      <dgm:prSet presAssocID="{D7F3A671-61BD-4CFF-A672-1118264D6531}" presName="conn2-1" presStyleLbl="parChTrans1D2" presStyleIdx="4" presStyleCnt="5"/>
      <dgm:spPr/>
      <dgm:t>
        <a:bodyPr/>
        <a:lstStyle/>
        <a:p>
          <a:endParaRPr lang="en-US"/>
        </a:p>
      </dgm:t>
    </dgm:pt>
    <dgm:pt modelId="{5172B33C-38E9-4846-9D0A-925D36B93B65}" type="pres">
      <dgm:prSet presAssocID="{D7F3A671-61BD-4CFF-A672-1118264D6531}" presName="connTx" presStyleLbl="parChTrans1D2" presStyleIdx="4" presStyleCnt="5"/>
      <dgm:spPr/>
      <dgm:t>
        <a:bodyPr/>
        <a:lstStyle/>
        <a:p>
          <a:endParaRPr lang="en-US"/>
        </a:p>
      </dgm:t>
    </dgm:pt>
    <dgm:pt modelId="{90368C48-5C9F-44AD-B020-3AA9DC5C6443}" type="pres">
      <dgm:prSet presAssocID="{32E5B3F2-DB2C-4545-BD06-62055D6288CC}" presName="root2" presStyleCnt="0"/>
      <dgm:spPr/>
    </dgm:pt>
    <dgm:pt modelId="{E55E3E8C-4EC2-45B4-A57B-18D6C620AAA5}" type="pres">
      <dgm:prSet presAssocID="{32E5B3F2-DB2C-4545-BD06-62055D6288CC}" presName="LevelTwoTextNode" presStyleLbl="node2" presStyleIdx="4" presStyleCnt="5">
        <dgm:presLayoutVars>
          <dgm:chPref val="3"/>
        </dgm:presLayoutVars>
      </dgm:prSet>
      <dgm:spPr/>
      <dgm:t>
        <a:bodyPr/>
        <a:lstStyle/>
        <a:p>
          <a:endParaRPr lang="en-US"/>
        </a:p>
      </dgm:t>
    </dgm:pt>
    <dgm:pt modelId="{248BDC23-652F-47CE-BF2F-3C1CA466D26A}" type="pres">
      <dgm:prSet presAssocID="{32E5B3F2-DB2C-4545-BD06-62055D6288CC}" presName="level3hierChild" presStyleCnt="0"/>
      <dgm:spPr/>
    </dgm:pt>
  </dgm:ptLst>
  <dgm:cxnLst>
    <dgm:cxn modelId="{6FAC26CF-B989-4ECD-8CD4-0524D9534FFB}" type="presOf" srcId="{99D9AE85-E488-40AC-968A-4475F7340288}" destId="{B054C49F-15F7-4D49-82E2-D63B050F095B}" srcOrd="0" destOrd="0" presId="urn:microsoft.com/office/officeart/2008/layout/HorizontalMultiLevelHierarchy"/>
    <dgm:cxn modelId="{1FD0F5FA-853F-4062-93C2-4481DA5283F7}" type="presOf" srcId="{85181549-330D-4E5E-84BA-820FA9AE3D30}" destId="{B9307076-7575-4D5E-B337-58B1BCE8E337}" srcOrd="1" destOrd="0" presId="urn:microsoft.com/office/officeart/2008/layout/HorizontalMultiLevelHierarchy"/>
    <dgm:cxn modelId="{4DC83B82-32A5-4C46-8F63-EF622079BD3C}" type="presOf" srcId="{85A01657-FAF4-474B-AB0C-85E1A1FB30D7}" destId="{B77449EC-EB5B-49D8-8A23-0FE75332E282}" srcOrd="0" destOrd="0" presId="urn:microsoft.com/office/officeart/2008/layout/HorizontalMultiLevelHierarchy"/>
    <dgm:cxn modelId="{55FA8F1F-17EA-4763-88D5-F3129E5862AD}" type="presOf" srcId="{E76E2889-B590-4D6F-90BB-ED3D82DFD76D}" destId="{6692CB9C-96D8-46FF-9549-8A04995EA282}" srcOrd="0" destOrd="0" presId="urn:microsoft.com/office/officeart/2008/layout/HorizontalMultiLevelHierarchy"/>
    <dgm:cxn modelId="{6E589F64-4DAB-459E-BEDE-7A7DC922A400}" srcId="{66749308-3CD7-470D-A01C-2C11286447A7}" destId="{B244FF1E-4154-47AA-B7BE-9590713E2FA5}" srcOrd="2" destOrd="0" parTransId="{981BBF10-0031-4B53-A42E-745B0D4EFC5A}" sibTransId="{768CEBBE-E552-42FA-8263-FD4310E4D0B5}"/>
    <dgm:cxn modelId="{C10F502E-81D4-4146-948F-5BE035129D86}" type="presOf" srcId="{85181549-330D-4E5E-84BA-820FA9AE3D30}" destId="{AF5BD000-5841-4264-8774-B404254D5972}" srcOrd="0" destOrd="0" presId="urn:microsoft.com/office/officeart/2008/layout/HorizontalMultiLevelHierarchy"/>
    <dgm:cxn modelId="{50F0A0FF-1ACC-44F3-8C6D-FE5E7FDFAFBE}" type="presOf" srcId="{D7F3A671-61BD-4CFF-A672-1118264D6531}" destId="{8C140FDE-F9DD-4FA6-AC6B-7BF78BDD67AA}" srcOrd="0" destOrd="0" presId="urn:microsoft.com/office/officeart/2008/layout/HorizontalMultiLevelHierarchy"/>
    <dgm:cxn modelId="{5FAEED0C-F4A3-4043-98DF-4CEC3CC2CE99}" type="presOf" srcId="{E76E2889-B590-4D6F-90BB-ED3D82DFD76D}" destId="{B6637B0D-8CCE-475C-9754-F95453B2C471}" srcOrd="1" destOrd="0" presId="urn:microsoft.com/office/officeart/2008/layout/HorizontalMultiLevelHierarchy"/>
    <dgm:cxn modelId="{550874F1-4162-4F94-BE68-9F95493F7EDF}" type="presOf" srcId="{E502F4D0-145E-4C05-B8CB-05101DA74DC0}" destId="{9E734BC4-1ECE-4F5B-BB25-88067758BD86}" srcOrd="0" destOrd="0" presId="urn:microsoft.com/office/officeart/2008/layout/HorizontalMultiLevelHierarchy"/>
    <dgm:cxn modelId="{4D702BEA-3625-4842-BF66-6648F6AD381F}" type="presOf" srcId="{981BBF10-0031-4B53-A42E-745B0D4EFC5A}" destId="{0302350E-6B19-4DAB-8589-01D6325D3730}" srcOrd="0" destOrd="0" presId="urn:microsoft.com/office/officeart/2008/layout/HorizontalMultiLevelHierarchy"/>
    <dgm:cxn modelId="{C62709FD-EE4A-4F9A-A2FB-B89436876829}" srcId="{66749308-3CD7-470D-A01C-2C11286447A7}" destId="{85A01657-FAF4-474B-AB0C-85E1A1FB30D7}" srcOrd="1" destOrd="0" parTransId="{85181549-330D-4E5E-84BA-820FA9AE3D30}" sibTransId="{4429E014-1F3F-4727-A04D-3569C1D0035F}"/>
    <dgm:cxn modelId="{852CD4F0-F367-4F28-8209-B15F15D3F6D6}" type="presOf" srcId="{69FF86B9-8B5D-4621-9ACA-228A49626BB1}" destId="{606B93A3-B9F9-48E0-8BB7-CCF409FDE63A}" srcOrd="0" destOrd="0" presId="urn:microsoft.com/office/officeart/2008/layout/HorizontalMultiLevelHierarchy"/>
    <dgm:cxn modelId="{AAD1AB7D-1EC2-4578-968B-AF42883113ED}" type="presOf" srcId="{66749308-3CD7-470D-A01C-2C11286447A7}" destId="{945E59ED-CC55-46A8-A3A2-1FDD8C98F958}" srcOrd="0" destOrd="0" presId="urn:microsoft.com/office/officeart/2008/layout/HorizontalMultiLevelHierarchy"/>
    <dgm:cxn modelId="{9252CF04-80F3-46C7-9E4F-58910E429CD2}" srcId="{66749308-3CD7-470D-A01C-2C11286447A7}" destId="{32E5B3F2-DB2C-4545-BD06-62055D6288CC}" srcOrd="4" destOrd="0" parTransId="{D7F3A671-61BD-4CFF-A672-1118264D6531}" sibTransId="{5F62B88C-B08B-49C7-9A77-753E86E274B1}"/>
    <dgm:cxn modelId="{8AE5EF63-94F7-4501-B190-34B972AEE3D9}" type="presOf" srcId="{2049BF2D-6ACA-4C59-AEB3-126047E7C631}" destId="{43E87387-81C4-46CC-8484-E416CCAC7CA1}" srcOrd="1" destOrd="0" presId="urn:microsoft.com/office/officeart/2008/layout/HorizontalMultiLevelHierarchy"/>
    <dgm:cxn modelId="{B6C1B97B-BE22-4D82-9C83-0A079C502FE2}" srcId="{66749308-3CD7-470D-A01C-2C11286447A7}" destId="{99D9AE85-E488-40AC-968A-4475F7340288}" srcOrd="3" destOrd="0" parTransId="{E76E2889-B590-4D6F-90BB-ED3D82DFD76D}" sibTransId="{7AD73ABC-CF83-44B5-9439-065659C08F2C}"/>
    <dgm:cxn modelId="{7B10514C-0C74-4DEC-B501-5BE57170B27F}" type="presOf" srcId="{2049BF2D-6ACA-4C59-AEB3-126047E7C631}" destId="{7FF6CA21-26E7-44F9-803B-577F63A0C1BD}" srcOrd="0" destOrd="0" presId="urn:microsoft.com/office/officeart/2008/layout/HorizontalMultiLevelHierarchy"/>
    <dgm:cxn modelId="{28D08884-C97D-483C-808F-9C80A7E99A67}" type="presOf" srcId="{B244FF1E-4154-47AA-B7BE-9590713E2FA5}" destId="{229E6592-F903-492A-82F7-1E8EC53FE620}" srcOrd="0" destOrd="0" presId="urn:microsoft.com/office/officeart/2008/layout/HorizontalMultiLevelHierarchy"/>
    <dgm:cxn modelId="{68029A51-D3EC-4999-9859-B8D36E47EAB9}" srcId="{69FF86B9-8B5D-4621-9ACA-228A49626BB1}" destId="{66749308-3CD7-470D-A01C-2C11286447A7}" srcOrd="0" destOrd="0" parTransId="{D07EB607-3EB7-4086-9C63-92ACDD9515BA}" sibTransId="{514A0F95-834F-4669-AB21-BF7BD3165EEE}"/>
    <dgm:cxn modelId="{6FE7D93B-B284-47B8-BF41-5C8F4A394695}" type="presOf" srcId="{32E5B3F2-DB2C-4545-BD06-62055D6288CC}" destId="{E55E3E8C-4EC2-45B4-A57B-18D6C620AAA5}" srcOrd="0" destOrd="0" presId="urn:microsoft.com/office/officeart/2008/layout/HorizontalMultiLevelHierarchy"/>
    <dgm:cxn modelId="{FA8C707A-67DC-47DD-902F-6CE4F5CFACE1}" type="presOf" srcId="{981BBF10-0031-4B53-A42E-745B0D4EFC5A}" destId="{D5AA510E-6DA0-42A1-AEF9-EA19EE028EF5}" srcOrd="1" destOrd="0" presId="urn:microsoft.com/office/officeart/2008/layout/HorizontalMultiLevelHierarchy"/>
    <dgm:cxn modelId="{BDFBED73-0804-44A4-8C7F-8B03384553EA}" srcId="{66749308-3CD7-470D-A01C-2C11286447A7}" destId="{E502F4D0-145E-4C05-B8CB-05101DA74DC0}" srcOrd="0" destOrd="0" parTransId="{2049BF2D-6ACA-4C59-AEB3-126047E7C631}" sibTransId="{DFE5A73F-8618-4E86-937E-FA342F35381E}"/>
    <dgm:cxn modelId="{7C442A0A-BC8C-4103-B325-4A061461CB98}" type="presOf" srcId="{D7F3A671-61BD-4CFF-A672-1118264D6531}" destId="{5172B33C-38E9-4846-9D0A-925D36B93B65}" srcOrd="1" destOrd="0" presId="urn:microsoft.com/office/officeart/2008/layout/HorizontalMultiLevelHierarchy"/>
    <dgm:cxn modelId="{9F7104A6-A658-4CAC-AB3F-EF8CFBBEDE16}" type="presParOf" srcId="{606B93A3-B9F9-48E0-8BB7-CCF409FDE63A}" destId="{6FC32426-0D02-4FF1-8E00-15765BDC1F21}" srcOrd="0" destOrd="0" presId="urn:microsoft.com/office/officeart/2008/layout/HorizontalMultiLevelHierarchy"/>
    <dgm:cxn modelId="{F1053A7F-63DE-47B5-8B42-0C4D7043796A}" type="presParOf" srcId="{6FC32426-0D02-4FF1-8E00-15765BDC1F21}" destId="{945E59ED-CC55-46A8-A3A2-1FDD8C98F958}" srcOrd="0" destOrd="0" presId="urn:microsoft.com/office/officeart/2008/layout/HorizontalMultiLevelHierarchy"/>
    <dgm:cxn modelId="{A2732926-0C30-41C9-AD46-48C86DF94DC3}" type="presParOf" srcId="{6FC32426-0D02-4FF1-8E00-15765BDC1F21}" destId="{4DEF1E7E-08BA-4D66-BEFC-5BB04778E78A}" srcOrd="1" destOrd="0" presId="urn:microsoft.com/office/officeart/2008/layout/HorizontalMultiLevelHierarchy"/>
    <dgm:cxn modelId="{3DB08874-B75F-4421-8DD0-6707BE115FC0}" type="presParOf" srcId="{4DEF1E7E-08BA-4D66-BEFC-5BB04778E78A}" destId="{7FF6CA21-26E7-44F9-803B-577F63A0C1BD}" srcOrd="0" destOrd="0" presId="urn:microsoft.com/office/officeart/2008/layout/HorizontalMultiLevelHierarchy"/>
    <dgm:cxn modelId="{331D0C7E-3E5D-4466-985B-6FC7CD2F1EC7}" type="presParOf" srcId="{7FF6CA21-26E7-44F9-803B-577F63A0C1BD}" destId="{43E87387-81C4-46CC-8484-E416CCAC7CA1}" srcOrd="0" destOrd="0" presId="urn:microsoft.com/office/officeart/2008/layout/HorizontalMultiLevelHierarchy"/>
    <dgm:cxn modelId="{E498202D-12A8-4D22-8A81-0882522F7FDA}" type="presParOf" srcId="{4DEF1E7E-08BA-4D66-BEFC-5BB04778E78A}" destId="{FBCA3B52-05C7-4FB4-9BE1-5D90205C6D9B}" srcOrd="1" destOrd="0" presId="urn:microsoft.com/office/officeart/2008/layout/HorizontalMultiLevelHierarchy"/>
    <dgm:cxn modelId="{E8798F37-2E3A-4F56-9874-6448C6353438}" type="presParOf" srcId="{FBCA3B52-05C7-4FB4-9BE1-5D90205C6D9B}" destId="{9E734BC4-1ECE-4F5B-BB25-88067758BD86}" srcOrd="0" destOrd="0" presId="urn:microsoft.com/office/officeart/2008/layout/HorizontalMultiLevelHierarchy"/>
    <dgm:cxn modelId="{2256360C-B46A-4B48-A324-8AA67AFB772D}" type="presParOf" srcId="{FBCA3B52-05C7-4FB4-9BE1-5D90205C6D9B}" destId="{5413C6E9-01DE-4916-8BB9-457CFEA1FEB2}" srcOrd="1" destOrd="0" presId="urn:microsoft.com/office/officeart/2008/layout/HorizontalMultiLevelHierarchy"/>
    <dgm:cxn modelId="{F6474398-27A1-4002-80ED-B6A2869BF02A}" type="presParOf" srcId="{4DEF1E7E-08BA-4D66-BEFC-5BB04778E78A}" destId="{AF5BD000-5841-4264-8774-B404254D5972}" srcOrd="2" destOrd="0" presId="urn:microsoft.com/office/officeart/2008/layout/HorizontalMultiLevelHierarchy"/>
    <dgm:cxn modelId="{9097E1A2-167C-4BBF-A159-AB2FA20B7B27}" type="presParOf" srcId="{AF5BD000-5841-4264-8774-B404254D5972}" destId="{B9307076-7575-4D5E-B337-58B1BCE8E337}" srcOrd="0" destOrd="0" presId="urn:microsoft.com/office/officeart/2008/layout/HorizontalMultiLevelHierarchy"/>
    <dgm:cxn modelId="{19B26D28-359E-4B31-8CE9-38BA7ABB734E}" type="presParOf" srcId="{4DEF1E7E-08BA-4D66-BEFC-5BB04778E78A}" destId="{027AF81D-4918-4A1C-A535-3E7F824064F5}" srcOrd="3" destOrd="0" presId="urn:microsoft.com/office/officeart/2008/layout/HorizontalMultiLevelHierarchy"/>
    <dgm:cxn modelId="{CC27BE43-FB34-4DC5-874A-8B1B63BE9C4C}" type="presParOf" srcId="{027AF81D-4918-4A1C-A535-3E7F824064F5}" destId="{B77449EC-EB5B-49D8-8A23-0FE75332E282}" srcOrd="0" destOrd="0" presId="urn:microsoft.com/office/officeart/2008/layout/HorizontalMultiLevelHierarchy"/>
    <dgm:cxn modelId="{553CE6BD-369D-4494-A7CD-5547B7DEC1C9}" type="presParOf" srcId="{027AF81D-4918-4A1C-A535-3E7F824064F5}" destId="{184EE1CE-4EEB-4F33-9458-0BF8E18CF29C}" srcOrd="1" destOrd="0" presId="urn:microsoft.com/office/officeart/2008/layout/HorizontalMultiLevelHierarchy"/>
    <dgm:cxn modelId="{CF75B39D-B0B0-4DDE-979D-F2B815ABFA0E}" type="presParOf" srcId="{4DEF1E7E-08BA-4D66-BEFC-5BB04778E78A}" destId="{0302350E-6B19-4DAB-8589-01D6325D3730}" srcOrd="4" destOrd="0" presId="urn:microsoft.com/office/officeart/2008/layout/HorizontalMultiLevelHierarchy"/>
    <dgm:cxn modelId="{428B2AE8-D167-4E94-970B-90E9F36AEB4C}" type="presParOf" srcId="{0302350E-6B19-4DAB-8589-01D6325D3730}" destId="{D5AA510E-6DA0-42A1-AEF9-EA19EE028EF5}" srcOrd="0" destOrd="0" presId="urn:microsoft.com/office/officeart/2008/layout/HorizontalMultiLevelHierarchy"/>
    <dgm:cxn modelId="{1514C303-A18B-4ACF-B0AB-B80B44A25D8E}" type="presParOf" srcId="{4DEF1E7E-08BA-4D66-BEFC-5BB04778E78A}" destId="{73C11A22-954F-4B01-B939-3D7BC924BAC6}" srcOrd="5" destOrd="0" presId="urn:microsoft.com/office/officeart/2008/layout/HorizontalMultiLevelHierarchy"/>
    <dgm:cxn modelId="{C74F8D64-F796-4FF8-B317-CA602E1EF347}" type="presParOf" srcId="{73C11A22-954F-4B01-B939-3D7BC924BAC6}" destId="{229E6592-F903-492A-82F7-1E8EC53FE620}" srcOrd="0" destOrd="0" presId="urn:microsoft.com/office/officeart/2008/layout/HorizontalMultiLevelHierarchy"/>
    <dgm:cxn modelId="{2DFD2B7C-AE35-4839-8F4A-DA400A0C03CB}" type="presParOf" srcId="{73C11A22-954F-4B01-B939-3D7BC924BAC6}" destId="{7F315282-F045-4076-9751-85BB0BFBF7E2}" srcOrd="1" destOrd="0" presId="urn:microsoft.com/office/officeart/2008/layout/HorizontalMultiLevelHierarchy"/>
    <dgm:cxn modelId="{EA122057-C75C-423E-AE06-892AEB81E996}" type="presParOf" srcId="{4DEF1E7E-08BA-4D66-BEFC-5BB04778E78A}" destId="{6692CB9C-96D8-46FF-9549-8A04995EA282}" srcOrd="6" destOrd="0" presId="urn:microsoft.com/office/officeart/2008/layout/HorizontalMultiLevelHierarchy"/>
    <dgm:cxn modelId="{015E0E71-1A1B-4995-A6B7-AEF9FD491892}" type="presParOf" srcId="{6692CB9C-96D8-46FF-9549-8A04995EA282}" destId="{B6637B0D-8CCE-475C-9754-F95453B2C471}" srcOrd="0" destOrd="0" presId="urn:microsoft.com/office/officeart/2008/layout/HorizontalMultiLevelHierarchy"/>
    <dgm:cxn modelId="{D991A2C0-154D-46C7-8B8D-399223378738}" type="presParOf" srcId="{4DEF1E7E-08BA-4D66-BEFC-5BB04778E78A}" destId="{25C5D295-FB70-4C0F-9BE1-7D57184F8FD6}" srcOrd="7" destOrd="0" presId="urn:microsoft.com/office/officeart/2008/layout/HorizontalMultiLevelHierarchy"/>
    <dgm:cxn modelId="{04F945D9-6FAA-431E-BFA6-A0C823A8563C}" type="presParOf" srcId="{25C5D295-FB70-4C0F-9BE1-7D57184F8FD6}" destId="{B054C49F-15F7-4D49-82E2-D63B050F095B}" srcOrd="0" destOrd="0" presId="urn:microsoft.com/office/officeart/2008/layout/HorizontalMultiLevelHierarchy"/>
    <dgm:cxn modelId="{9129C388-BB71-451B-8DEB-5E0B68EFA43A}" type="presParOf" srcId="{25C5D295-FB70-4C0F-9BE1-7D57184F8FD6}" destId="{0C220EC2-6970-4B56-A92A-14FC2E1B4B11}" srcOrd="1" destOrd="0" presId="urn:microsoft.com/office/officeart/2008/layout/HorizontalMultiLevelHierarchy"/>
    <dgm:cxn modelId="{7E999EF4-A27C-4821-8A98-9F49C227849B}" type="presParOf" srcId="{4DEF1E7E-08BA-4D66-BEFC-5BB04778E78A}" destId="{8C140FDE-F9DD-4FA6-AC6B-7BF78BDD67AA}" srcOrd="8" destOrd="0" presId="urn:microsoft.com/office/officeart/2008/layout/HorizontalMultiLevelHierarchy"/>
    <dgm:cxn modelId="{CD1D4575-03A9-4F1C-B39B-1AE224E98AD0}" type="presParOf" srcId="{8C140FDE-F9DD-4FA6-AC6B-7BF78BDD67AA}" destId="{5172B33C-38E9-4846-9D0A-925D36B93B65}" srcOrd="0" destOrd="0" presId="urn:microsoft.com/office/officeart/2008/layout/HorizontalMultiLevelHierarchy"/>
    <dgm:cxn modelId="{35BDD5A6-E894-4CC6-BE22-91FF53718A59}" type="presParOf" srcId="{4DEF1E7E-08BA-4D66-BEFC-5BB04778E78A}" destId="{90368C48-5C9F-44AD-B020-3AA9DC5C6443}" srcOrd="9" destOrd="0" presId="urn:microsoft.com/office/officeart/2008/layout/HorizontalMultiLevelHierarchy"/>
    <dgm:cxn modelId="{E5814763-8870-438A-8865-A03DD2B542CA}" type="presParOf" srcId="{90368C48-5C9F-44AD-B020-3AA9DC5C6443}" destId="{E55E3E8C-4EC2-45B4-A57B-18D6C620AAA5}" srcOrd="0" destOrd="0" presId="urn:microsoft.com/office/officeart/2008/layout/HorizontalMultiLevelHierarchy"/>
    <dgm:cxn modelId="{A97B657E-1CD6-4289-B42D-1C0C20694D23}" type="presParOf" srcId="{90368C48-5C9F-44AD-B020-3AA9DC5C6443}" destId="{248BDC23-652F-47CE-BF2F-3C1CA466D26A}" srcOrd="1" destOrd="0" presId="urn:microsoft.com/office/officeart/2008/layout/HorizontalMultiLevelHierarchy"/>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C7C19A-1EE0-4397-9C14-E9202F1EC021}"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04072DE0-A6D2-4724-87D7-04358A30001B}">
      <dgm:prSet phldrT="[Text]" custT="1"/>
      <dgm:spPr/>
      <dgm:t>
        <a:bodyPr/>
        <a:lstStyle/>
        <a:p>
          <a:r>
            <a:rPr lang="en-US" sz="2400" dirty="0" smtClean="0"/>
            <a:t>Hardware</a:t>
          </a:r>
          <a:endParaRPr lang="en-US" sz="2400" dirty="0"/>
        </a:p>
      </dgm:t>
    </dgm:pt>
    <dgm:pt modelId="{01B013DA-5A9E-4DD3-AC77-49643FCAEDEE}" type="parTrans" cxnId="{F05C9975-FF8E-4F4F-917E-C7A87A835B9B}">
      <dgm:prSet/>
      <dgm:spPr/>
      <dgm:t>
        <a:bodyPr/>
        <a:lstStyle/>
        <a:p>
          <a:endParaRPr lang="en-US"/>
        </a:p>
      </dgm:t>
    </dgm:pt>
    <dgm:pt modelId="{9384ECBD-93B3-4BE7-B4E2-3432ED322E6E}" type="sibTrans" cxnId="{F05C9975-FF8E-4F4F-917E-C7A87A835B9B}">
      <dgm:prSet/>
      <dgm:spPr/>
      <dgm:t>
        <a:bodyPr/>
        <a:lstStyle/>
        <a:p>
          <a:endParaRPr lang="en-US"/>
        </a:p>
      </dgm:t>
    </dgm:pt>
    <dgm:pt modelId="{BA1CC442-A6DE-488A-802D-2026CBBCA967}">
      <dgm:prSet phldrT="[Text]" custT="1"/>
      <dgm:spPr/>
      <dgm:t>
        <a:bodyPr/>
        <a:lstStyle/>
        <a:p>
          <a:r>
            <a:rPr lang="en-US" sz="2400" dirty="0" smtClean="0"/>
            <a:t>Arduino UNO</a:t>
          </a:r>
          <a:endParaRPr lang="en-US" sz="2400" dirty="0"/>
        </a:p>
      </dgm:t>
    </dgm:pt>
    <dgm:pt modelId="{A5EE230D-8175-48F8-A168-20D62F59615D}" type="parTrans" cxnId="{64D6A914-3327-4D61-9180-5460C63FA153}">
      <dgm:prSet/>
      <dgm:spPr/>
      <dgm:t>
        <a:bodyPr/>
        <a:lstStyle/>
        <a:p>
          <a:endParaRPr lang="en-US"/>
        </a:p>
      </dgm:t>
    </dgm:pt>
    <dgm:pt modelId="{D593148B-16DE-4F9B-A245-0AA07D6AAAAE}" type="sibTrans" cxnId="{64D6A914-3327-4D61-9180-5460C63FA153}">
      <dgm:prSet/>
      <dgm:spPr/>
      <dgm:t>
        <a:bodyPr/>
        <a:lstStyle/>
        <a:p>
          <a:endParaRPr lang="en-US"/>
        </a:p>
      </dgm:t>
    </dgm:pt>
    <dgm:pt modelId="{DA94B258-8516-44F6-BBEB-FD3414947EE2}">
      <dgm:prSet phldrT="[Text]" custT="1"/>
      <dgm:spPr/>
      <dgm:t>
        <a:bodyPr/>
        <a:lstStyle/>
        <a:p>
          <a:r>
            <a:rPr lang="en-US" sz="2400" dirty="0" smtClean="0"/>
            <a:t>Node MCU</a:t>
          </a:r>
          <a:endParaRPr lang="en-US" sz="2400" dirty="0"/>
        </a:p>
      </dgm:t>
    </dgm:pt>
    <dgm:pt modelId="{AF39F501-B9D0-4E80-B4D3-49A40AF860F2}" type="parTrans" cxnId="{596532D4-E9A2-4B4B-934A-34813F2E43B5}">
      <dgm:prSet/>
      <dgm:spPr/>
      <dgm:t>
        <a:bodyPr/>
        <a:lstStyle/>
        <a:p>
          <a:endParaRPr lang="en-US"/>
        </a:p>
      </dgm:t>
    </dgm:pt>
    <dgm:pt modelId="{F67B2639-2371-48CB-9EE4-D20216943D31}" type="sibTrans" cxnId="{596532D4-E9A2-4B4B-934A-34813F2E43B5}">
      <dgm:prSet/>
      <dgm:spPr/>
      <dgm:t>
        <a:bodyPr/>
        <a:lstStyle/>
        <a:p>
          <a:endParaRPr lang="en-US"/>
        </a:p>
      </dgm:t>
    </dgm:pt>
    <dgm:pt modelId="{7D60F749-033A-48C5-834E-EB1EA65D3974}">
      <dgm:prSet phldrT="[Text]" custT="1"/>
      <dgm:spPr/>
      <dgm:t>
        <a:bodyPr/>
        <a:lstStyle/>
        <a:p>
          <a:r>
            <a:rPr lang="en-US" sz="2400" dirty="0" smtClean="0"/>
            <a:t>IoT Development Framework</a:t>
          </a:r>
          <a:endParaRPr lang="en-US" sz="2400" dirty="0"/>
        </a:p>
      </dgm:t>
    </dgm:pt>
    <dgm:pt modelId="{A99CC43A-F03B-4DDC-B267-5D792F60F02A}" type="parTrans" cxnId="{6E59A37B-BD39-4171-9B4A-218EACB11CD3}">
      <dgm:prSet/>
      <dgm:spPr/>
      <dgm:t>
        <a:bodyPr/>
        <a:lstStyle/>
        <a:p>
          <a:endParaRPr lang="en-US"/>
        </a:p>
      </dgm:t>
    </dgm:pt>
    <dgm:pt modelId="{0EAC0889-D387-4681-BA44-B6C9A980D1C9}" type="sibTrans" cxnId="{6E59A37B-BD39-4171-9B4A-218EACB11CD3}">
      <dgm:prSet/>
      <dgm:spPr/>
      <dgm:t>
        <a:bodyPr/>
        <a:lstStyle/>
        <a:p>
          <a:endParaRPr lang="en-US"/>
        </a:p>
      </dgm:t>
    </dgm:pt>
    <dgm:pt modelId="{6F4DEB8F-857F-40C1-8DD2-E0E464B2CF12}">
      <dgm:prSet phldrT="[Text]" custT="1"/>
      <dgm:spPr/>
      <dgm:t>
        <a:bodyPr/>
        <a:lstStyle/>
        <a:p>
          <a:r>
            <a:rPr lang="en-US" sz="2400" dirty="0" smtClean="0"/>
            <a:t>Arduino IDE</a:t>
          </a:r>
          <a:endParaRPr lang="en-US" sz="2400" dirty="0"/>
        </a:p>
      </dgm:t>
    </dgm:pt>
    <dgm:pt modelId="{41937B3E-07AB-4C44-AB87-5781709FC56C}" type="parTrans" cxnId="{BCF0CFAB-8607-4F59-98B0-4FAD5F1401ED}">
      <dgm:prSet/>
      <dgm:spPr/>
      <dgm:t>
        <a:bodyPr/>
        <a:lstStyle/>
        <a:p>
          <a:endParaRPr lang="en-US"/>
        </a:p>
      </dgm:t>
    </dgm:pt>
    <dgm:pt modelId="{5328A92C-A1E6-485F-8287-34D02948612F}" type="sibTrans" cxnId="{BCF0CFAB-8607-4F59-98B0-4FAD5F1401ED}">
      <dgm:prSet/>
      <dgm:spPr/>
      <dgm:t>
        <a:bodyPr/>
        <a:lstStyle/>
        <a:p>
          <a:endParaRPr lang="en-US"/>
        </a:p>
      </dgm:t>
    </dgm:pt>
    <dgm:pt modelId="{785625CE-6607-46C1-8790-68D4673885C8}">
      <dgm:prSet phldrT="[Text]" custT="1"/>
      <dgm:spPr/>
      <dgm:t>
        <a:bodyPr/>
        <a:lstStyle/>
        <a:p>
          <a:r>
            <a:rPr lang="en-US" sz="2400" dirty="0" smtClean="0"/>
            <a:t>IoT Cloud</a:t>
          </a:r>
          <a:endParaRPr lang="en-US" sz="2400" dirty="0"/>
        </a:p>
      </dgm:t>
    </dgm:pt>
    <dgm:pt modelId="{60A4045E-9A9C-4841-BA4C-10C5B8361E0C}" type="parTrans" cxnId="{57E48B8E-B5CB-46C7-8341-792D966D2CA4}">
      <dgm:prSet/>
      <dgm:spPr/>
      <dgm:t>
        <a:bodyPr/>
        <a:lstStyle/>
        <a:p>
          <a:endParaRPr lang="en-US"/>
        </a:p>
      </dgm:t>
    </dgm:pt>
    <dgm:pt modelId="{EBA2E0BA-09FE-46D4-9F39-1CFAA85ADD8A}" type="sibTrans" cxnId="{57E48B8E-B5CB-46C7-8341-792D966D2CA4}">
      <dgm:prSet/>
      <dgm:spPr/>
      <dgm:t>
        <a:bodyPr/>
        <a:lstStyle/>
        <a:p>
          <a:endParaRPr lang="en-US"/>
        </a:p>
      </dgm:t>
    </dgm:pt>
    <dgm:pt modelId="{843E73E7-F98D-45F1-8186-A18307CF64AA}">
      <dgm:prSet phldrT="[Text]" custT="1"/>
      <dgm:spPr/>
      <dgm:t>
        <a:bodyPr/>
        <a:lstStyle/>
        <a:p>
          <a:r>
            <a:rPr lang="en-US" sz="2400" dirty="0" err="1" smtClean="0"/>
            <a:t>Blynk</a:t>
          </a:r>
          <a:endParaRPr lang="en-US" sz="2400" dirty="0"/>
        </a:p>
      </dgm:t>
    </dgm:pt>
    <dgm:pt modelId="{A9322EDF-35C7-45A9-9189-D6B40ABAD04C}" type="parTrans" cxnId="{1B114A52-1C95-4BDD-93AF-8AA96D5C7ED6}">
      <dgm:prSet/>
      <dgm:spPr/>
      <dgm:t>
        <a:bodyPr/>
        <a:lstStyle/>
        <a:p>
          <a:endParaRPr lang="en-US"/>
        </a:p>
      </dgm:t>
    </dgm:pt>
    <dgm:pt modelId="{502CDD56-043C-4C16-987B-798313B80F3D}" type="sibTrans" cxnId="{1B114A52-1C95-4BDD-93AF-8AA96D5C7ED6}">
      <dgm:prSet/>
      <dgm:spPr/>
      <dgm:t>
        <a:bodyPr/>
        <a:lstStyle/>
        <a:p>
          <a:endParaRPr lang="en-US"/>
        </a:p>
      </dgm:t>
    </dgm:pt>
    <dgm:pt modelId="{318E768F-5D69-4440-BCCC-45E3EC50DC28}">
      <dgm:prSet phldrT="[Text]" custT="1"/>
      <dgm:spPr/>
      <dgm:t>
        <a:bodyPr/>
        <a:lstStyle/>
        <a:p>
          <a:r>
            <a:rPr lang="en-US" sz="2400" dirty="0" smtClean="0"/>
            <a:t>Arduino IoT Cloud</a:t>
          </a:r>
          <a:endParaRPr lang="en-US" sz="2400" dirty="0"/>
        </a:p>
      </dgm:t>
    </dgm:pt>
    <dgm:pt modelId="{2D6FCBDD-AFC6-4B6F-9D1C-816F4EF4EECE}" type="parTrans" cxnId="{3D5799A2-0EC9-410F-88DF-0FBF3373C7DD}">
      <dgm:prSet/>
      <dgm:spPr/>
      <dgm:t>
        <a:bodyPr/>
        <a:lstStyle/>
        <a:p>
          <a:endParaRPr lang="en-US"/>
        </a:p>
      </dgm:t>
    </dgm:pt>
    <dgm:pt modelId="{C252EA9C-D12C-4B9C-9734-03C3C93A73E2}" type="sibTrans" cxnId="{3D5799A2-0EC9-410F-88DF-0FBF3373C7DD}">
      <dgm:prSet/>
      <dgm:spPr/>
      <dgm:t>
        <a:bodyPr/>
        <a:lstStyle/>
        <a:p>
          <a:endParaRPr lang="en-US"/>
        </a:p>
      </dgm:t>
    </dgm:pt>
    <dgm:pt modelId="{A13CFDB0-EBC4-403F-B098-57E9F5EBFC61}">
      <dgm:prSet phldrT="[Text]" custT="1"/>
      <dgm:spPr/>
      <dgm:t>
        <a:bodyPr/>
        <a:lstStyle/>
        <a:p>
          <a:r>
            <a:rPr lang="en-US" sz="2400" dirty="0" smtClean="0"/>
            <a:t>Raspberry Pi</a:t>
          </a:r>
          <a:endParaRPr lang="en-US" sz="2400" dirty="0"/>
        </a:p>
      </dgm:t>
    </dgm:pt>
    <dgm:pt modelId="{27BAA1F2-8F9E-41B7-9EFA-325E5A15BA13}" type="parTrans" cxnId="{5CC66892-1057-48DE-B148-E27E26ED5813}">
      <dgm:prSet/>
      <dgm:spPr/>
      <dgm:t>
        <a:bodyPr/>
        <a:lstStyle/>
        <a:p>
          <a:endParaRPr lang="en-US"/>
        </a:p>
      </dgm:t>
    </dgm:pt>
    <dgm:pt modelId="{9301F3F8-40AF-4314-94F5-3F3E7177BFF6}" type="sibTrans" cxnId="{5CC66892-1057-48DE-B148-E27E26ED5813}">
      <dgm:prSet/>
      <dgm:spPr/>
      <dgm:t>
        <a:bodyPr/>
        <a:lstStyle/>
        <a:p>
          <a:endParaRPr lang="en-US"/>
        </a:p>
      </dgm:t>
    </dgm:pt>
    <dgm:pt modelId="{5A5400F2-AA27-4005-9325-F8FD626BB1AC}">
      <dgm:prSet phldrT="[Text]" custT="1"/>
      <dgm:spPr/>
      <dgm:t>
        <a:bodyPr/>
        <a:lstStyle/>
        <a:p>
          <a:r>
            <a:rPr lang="en-US" sz="2400" dirty="0" err="1" smtClean="0"/>
            <a:t>Thonny</a:t>
          </a:r>
          <a:endParaRPr lang="en-US" sz="2400" dirty="0"/>
        </a:p>
      </dgm:t>
    </dgm:pt>
    <dgm:pt modelId="{91B032B0-D3A2-43F3-BCBD-099981E32721}" type="parTrans" cxnId="{3A632725-6E78-49AE-82BB-BA2104ED9D53}">
      <dgm:prSet/>
      <dgm:spPr/>
      <dgm:t>
        <a:bodyPr/>
        <a:lstStyle/>
        <a:p>
          <a:endParaRPr lang="en-US"/>
        </a:p>
      </dgm:t>
    </dgm:pt>
    <dgm:pt modelId="{85D45185-34F7-4941-83F5-56955A1EBF3A}" type="sibTrans" cxnId="{3A632725-6E78-49AE-82BB-BA2104ED9D53}">
      <dgm:prSet/>
      <dgm:spPr/>
      <dgm:t>
        <a:bodyPr/>
        <a:lstStyle/>
        <a:p>
          <a:endParaRPr lang="en-US"/>
        </a:p>
      </dgm:t>
    </dgm:pt>
    <dgm:pt modelId="{289EED7C-34DC-46E9-9A1F-304E746B2907}" type="pres">
      <dgm:prSet presAssocID="{77C7C19A-1EE0-4397-9C14-E9202F1EC021}" presName="Name0" presStyleCnt="0">
        <dgm:presLayoutVars>
          <dgm:dir/>
          <dgm:animLvl val="lvl"/>
          <dgm:resizeHandles val="exact"/>
        </dgm:presLayoutVars>
      </dgm:prSet>
      <dgm:spPr/>
      <dgm:t>
        <a:bodyPr/>
        <a:lstStyle/>
        <a:p>
          <a:endParaRPr lang="en-US"/>
        </a:p>
      </dgm:t>
    </dgm:pt>
    <dgm:pt modelId="{FDC6CC6E-25D5-4F77-A4A2-F12510473E11}" type="pres">
      <dgm:prSet presAssocID="{04072DE0-A6D2-4724-87D7-04358A30001B}" presName="composite" presStyleCnt="0"/>
      <dgm:spPr/>
    </dgm:pt>
    <dgm:pt modelId="{358CACC1-EDC5-40D0-9450-172D775E4528}" type="pres">
      <dgm:prSet presAssocID="{04072DE0-A6D2-4724-87D7-04358A30001B}" presName="parTx" presStyleLbl="alignNode1" presStyleIdx="0" presStyleCnt="3">
        <dgm:presLayoutVars>
          <dgm:chMax val="0"/>
          <dgm:chPref val="0"/>
          <dgm:bulletEnabled val="1"/>
        </dgm:presLayoutVars>
      </dgm:prSet>
      <dgm:spPr/>
      <dgm:t>
        <a:bodyPr/>
        <a:lstStyle/>
        <a:p>
          <a:endParaRPr lang="en-US"/>
        </a:p>
      </dgm:t>
    </dgm:pt>
    <dgm:pt modelId="{C06EF8FC-994A-43E6-88B5-F06CA690C8F3}" type="pres">
      <dgm:prSet presAssocID="{04072DE0-A6D2-4724-87D7-04358A30001B}" presName="desTx" presStyleLbl="alignAccFollowNode1" presStyleIdx="0" presStyleCnt="3">
        <dgm:presLayoutVars>
          <dgm:bulletEnabled val="1"/>
        </dgm:presLayoutVars>
      </dgm:prSet>
      <dgm:spPr/>
      <dgm:t>
        <a:bodyPr/>
        <a:lstStyle/>
        <a:p>
          <a:endParaRPr lang="en-US"/>
        </a:p>
      </dgm:t>
    </dgm:pt>
    <dgm:pt modelId="{51E89CBC-CD56-4C32-80A6-C865452C2A2F}" type="pres">
      <dgm:prSet presAssocID="{9384ECBD-93B3-4BE7-B4E2-3432ED322E6E}" presName="space" presStyleCnt="0"/>
      <dgm:spPr/>
    </dgm:pt>
    <dgm:pt modelId="{5B876232-62C3-4E7B-9E37-C9A5ADC6AE77}" type="pres">
      <dgm:prSet presAssocID="{7D60F749-033A-48C5-834E-EB1EA65D3974}" presName="composite" presStyleCnt="0"/>
      <dgm:spPr/>
    </dgm:pt>
    <dgm:pt modelId="{49581649-9AA5-477C-9C43-FA044EAF48AA}" type="pres">
      <dgm:prSet presAssocID="{7D60F749-033A-48C5-834E-EB1EA65D3974}" presName="parTx" presStyleLbl="alignNode1" presStyleIdx="1" presStyleCnt="3">
        <dgm:presLayoutVars>
          <dgm:chMax val="0"/>
          <dgm:chPref val="0"/>
          <dgm:bulletEnabled val="1"/>
        </dgm:presLayoutVars>
      </dgm:prSet>
      <dgm:spPr/>
      <dgm:t>
        <a:bodyPr/>
        <a:lstStyle/>
        <a:p>
          <a:endParaRPr lang="en-US"/>
        </a:p>
      </dgm:t>
    </dgm:pt>
    <dgm:pt modelId="{F28A5E9E-2368-4A7D-AC9E-41F636E45CF4}" type="pres">
      <dgm:prSet presAssocID="{7D60F749-033A-48C5-834E-EB1EA65D3974}" presName="desTx" presStyleLbl="alignAccFollowNode1" presStyleIdx="1" presStyleCnt="3">
        <dgm:presLayoutVars>
          <dgm:bulletEnabled val="1"/>
        </dgm:presLayoutVars>
      </dgm:prSet>
      <dgm:spPr/>
      <dgm:t>
        <a:bodyPr/>
        <a:lstStyle/>
        <a:p>
          <a:endParaRPr lang="en-US"/>
        </a:p>
      </dgm:t>
    </dgm:pt>
    <dgm:pt modelId="{07EA2A54-28E2-4008-AB28-7EBD22A12B92}" type="pres">
      <dgm:prSet presAssocID="{0EAC0889-D387-4681-BA44-B6C9A980D1C9}" presName="space" presStyleCnt="0"/>
      <dgm:spPr/>
    </dgm:pt>
    <dgm:pt modelId="{F02B4194-77FA-4E93-80DE-5D4FE3EEB45D}" type="pres">
      <dgm:prSet presAssocID="{785625CE-6607-46C1-8790-68D4673885C8}" presName="composite" presStyleCnt="0"/>
      <dgm:spPr/>
    </dgm:pt>
    <dgm:pt modelId="{899F0D45-68F5-4D8D-83DD-F90B817E4329}" type="pres">
      <dgm:prSet presAssocID="{785625CE-6607-46C1-8790-68D4673885C8}" presName="parTx" presStyleLbl="alignNode1" presStyleIdx="2" presStyleCnt="3">
        <dgm:presLayoutVars>
          <dgm:chMax val="0"/>
          <dgm:chPref val="0"/>
          <dgm:bulletEnabled val="1"/>
        </dgm:presLayoutVars>
      </dgm:prSet>
      <dgm:spPr/>
      <dgm:t>
        <a:bodyPr/>
        <a:lstStyle/>
        <a:p>
          <a:endParaRPr lang="en-US"/>
        </a:p>
      </dgm:t>
    </dgm:pt>
    <dgm:pt modelId="{41523B2B-7135-405E-A867-07C230FFDF34}" type="pres">
      <dgm:prSet presAssocID="{785625CE-6607-46C1-8790-68D4673885C8}" presName="desTx" presStyleLbl="alignAccFollowNode1" presStyleIdx="2" presStyleCnt="3">
        <dgm:presLayoutVars>
          <dgm:bulletEnabled val="1"/>
        </dgm:presLayoutVars>
      </dgm:prSet>
      <dgm:spPr/>
      <dgm:t>
        <a:bodyPr/>
        <a:lstStyle/>
        <a:p>
          <a:endParaRPr lang="en-US"/>
        </a:p>
      </dgm:t>
    </dgm:pt>
  </dgm:ptLst>
  <dgm:cxnLst>
    <dgm:cxn modelId="{1B114A52-1C95-4BDD-93AF-8AA96D5C7ED6}" srcId="{785625CE-6607-46C1-8790-68D4673885C8}" destId="{843E73E7-F98D-45F1-8186-A18307CF64AA}" srcOrd="0" destOrd="0" parTransId="{A9322EDF-35C7-45A9-9189-D6B40ABAD04C}" sibTransId="{502CDD56-043C-4C16-987B-798313B80F3D}"/>
    <dgm:cxn modelId="{BAEC7864-2BD6-4C40-BE1C-A15675673E00}" type="presOf" srcId="{BA1CC442-A6DE-488A-802D-2026CBBCA967}" destId="{C06EF8FC-994A-43E6-88B5-F06CA690C8F3}" srcOrd="0" destOrd="0" presId="urn:microsoft.com/office/officeart/2005/8/layout/hList1"/>
    <dgm:cxn modelId="{6E59A37B-BD39-4171-9B4A-218EACB11CD3}" srcId="{77C7C19A-1EE0-4397-9C14-E9202F1EC021}" destId="{7D60F749-033A-48C5-834E-EB1EA65D3974}" srcOrd="1" destOrd="0" parTransId="{A99CC43A-F03B-4DDC-B267-5D792F60F02A}" sibTransId="{0EAC0889-D387-4681-BA44-B6C9A980D1C9}"/>
    <dgm:cxn modelId="{3AEE13F3-F314-47BC-8797-D661539048DD}" type="presOf" srcId="{7D60F749-033A-48C5-834E-EB1EA65D3974}" destId="{49581649-9AA5-477C-9C43-FA044EAF48AA}" srcOrd="0" destOrd="0" presId="urn:microsoft.com/office/officeart/2005/8/layout/hList1"/>
    <dgm:cxn modelId="{51A870F9-8DB2-4C25-8F54-9301B7A7792F}" type="presOf" srcId="{DA94B258-8516-44F6-BBEB-FD3414947EE2}" destId="{C06EF8FC-994A-43E6-88B5-F06CA690C8F3}" srcOrd="0" destOrd="1" presId="urn:microsoft.com/office/officeart/2005/8/layout/hList1"/>
    <dgm:cxn modelId="{86E25A94-62CB-4D88-93C9-73F730B1A0DC}" type="presOf" srcId="{6F4DEB8F-857F-40C1-8DD2-E0E464B2CF12}" destId="{F28A5E9E-2368-4A7D-AC9E-41F636E45CF4}" srcOrd="0" destOrd="0" presId="urn:microsoft.com/office/officeart/2005/8/layout/hList1"/>
    <dgm:cxn modelId="{3D5799A2-0EC9-410F-88DF-0FBF3373C7DD}" srcId="{785625CE-6607-46C1-8790-68D4673885C8}" destId="{318E768F-5D69-4440-BCCC-45E3EC50DC28}" srcOrd="1" destOrd="0" parTransId="{2D6FCBDD-AFC6-4B6F-9D1C-816F4EF4EECE}" sibTransId="{C252EA9C-D12C-4B9C-9734-03C3C93A73E2}"/>
    <dgm:cxn modelId="{596532D4-E9A2-4B4B-934A-34813F2E43B5}" srcId="{04072DE0-A6D2-4724-87D7-04358A30001B}" destId="{DA94B258-8516-44F6-BBEB-FD3414947EE2}" srcOrd="1" destOrd="0" parTransId="{AF39F501-B9D0-4E80-B4D3-49A40AF860F2}" sibTransId="{F67B2639-2371-48CB-9EE4-D20216943D31}"/>
    <dgm:cxn modelId="{3A632725-6E78-49AE-82BB-BA2104ED9D53}" srcId="{7D60F749-033A-48C5-834E-EB1EA65D3974}" destId="{5A5400F2-AA27-4005-9325-F8FD626BB1AC}" srcOrd="1" destOrd="0" parTransId="{91B032B0-D3A2-43F3-BCBD-099981E32721}" sibTransId="{85D45185-34F7-4941-83F5-56955A1EBF3A}"/>
    <dgm:cxn modelId="{F05C9975-FF8E-4F4F-917E-C7A87A835B9B}" srcId="{77C7C19A-1EE0-4397-9C14-E9202F1EC021}" destId="{04072DE0-A6D2-4724-87D7-04358A30001B}" srcOrd="0" destOrd="0" parTransId="{01B013DA-5A9E-4DD3-AC77-49643FCAEDEE}" sibTransId="{9384ECBD-93B3-4BE7-B4E2-3432ED322E6E}"/>
    <dgm:cxn modelId="{1627318D-53C5-45BD-89D4-871104A06752}" type="presOf" srcId="{785625CE-6607-46C1-8790-68D4673885C8}" destId="{899F0D45-68F5-4D8D-83DD-F90B817E4329}" srcOrd="0" destOrd="0" presId="urn:microsoft.com/office/officeart/2005/8/layout/hList1"/>
    <dgm:cxn modelId="{C3747745-6AFD-48BB-A5E0-95CF7A1DE4BC}" type="presOf" srcId="{77C7C19A-1EE0-4397-9C14-E9202F1EC021}" destId="{289EED7C-34DC-46E9-9A1F-304E746B2907}" srcOrd="0" destOrd="0" presId="urn:microsoft.com/office/officeart/2005/8/layout/hList1"/>
    <dgm:cxn modelId="{CA649EE3-DB3E-4C5A-9B6F-15D2EEDB2CCC}" type="presOf" srcId="{04072DE0-A6D2-4724-87D7-04358A30001B}" destId="{358CACC1-EDC5-40D0-9450-172D775E4528}" srcOrd="0" destOrd="0" presId="urn:microsoft.com/office/officeart/2005/8/layout/hList1"/>
    <dgm:cxn modelId="{BCF0CFAB-8607-4F59-98B0-4FAD5F1401ED}" srcId="{7D60F749-033A-48C5-834E-EB1EA65D3974}" destId="{6F4DEB8F-857F-40C1-8DD2-E0E464B2CF12}" srcOrd="0" destOrd="0" parTransId="{41937B3E-07AB-4C44-AB87-5781709FC56C}" sibTransId="{5328A92C-A1E6-485F-8287-34D02948612F}"/>
    <dgm:cxn modelId="{FF6DA6CC-98D2-438D-8863-302A7CEE8234}" type="presOf" srcId="{843E73E7-F98D-45F1-8186-A18307CF64AA}" destId="{41523B2B-7135-405E-A867-07C230FFDF34}" srcOrd="0" destOrd="0" presId="urn:microsoft.com/office/officeart/2005/8/layout/hList1"/>
    <dgm:cxn modelId="{D1C2DDA6-3033-45A9-8C7E-A1EE276AB925}" type="presOf" srcId="{5A5400F2-AA27-4005-9325-F8FD626BB1AC}" destId="{F28A5E9E-2368-4A7D-AC9E-41F636E45CF4}" srcOrd="0" destOrd="1" presId="urn:microsoft.com/office/officeart/2005/8/layout/hList1"/>
    <dgm:cxn modelId="{19F1F898-D6CD-481B-899E-FCCD90907B59}" type="presOf" srcId="{318E768F-5D69-4440-BCCC-45E3EC50DC28}" destId="{41523B2B-7135-405E-A867-07C230FFDF34}" srcOrd="0" destOrd="1" presId="urn:microsoft.com/office/officeart/2005/8/layout/hList1"/>
    <dgm:cxn modelId="{6315990F-5CA7-4378-827B-F461E353D039}" type="presOf" srcId="{A13CFDB0-EBC4-403F-B098-57E9F5EBFC61}" destId="{C06EF8FC-994A-43E6-88B5-F06CA690C8F3}" srcOrd="0" destOrd="2" presId="urn:microsoft.com/office/officeart/2005/8/layout/hList1"/>
    <dgm:cxn modelId="{57E48B8E-B5CB-46C7-8341-792D966D2CA4}" srcId="{77C7C19A-1EE0-4397-9C14-E9202F1EC021}" destId="{785625CE-6607-46C1-8790-68D4673885C8}" srcOrd="2" destOrd="0" parTransId="{60A4045E-9A9C-4841-BA4C-10C5B8361E0C}" sibTransId="{EBA2E0BA-09FE-46D4-9F39-1CFAA85ADD8A}"/>
    <dgm:cxn modelId="{5CC66892-1057-48DE-B148-E27E26ED5813}" srcId="{04072DE0-A6D2-4724-87D7-04358A30001B}" destId="{A13CFDB0-EBC4-403F-B098-57E9F5EBFC61}" srcOrd="2" destOrd="0" parTransId="{27BAA1F2-8F9E-41B7-9EFA-325E5A15BA13}" sibTransId="{9301F3F8-40AF-4314-94F5-3F3E7177BFF6}"/>
    <dgm:cxn modelId="{64D6A914-3327-4D61-9180-5460C63FA153}" srcId="{04072DE0-A6D2-4724-87D7-04358A30001B}" destId="{BA1CC442-A6DE-488A-802D-2026CBBCA967}" srcOrd="0" destOrd="0" parTransId="{A5EE230D-8175-48F8-A168-20D62F59615D}" sibTransId="{D593148B-16DE-4F9B-A245-0AA07D6AAAAE}"/>
    <dgm:cxn modelId="{E00CDE0A-69C8-4708-9AF1-2F6D31ABAE49}" type="presParOf" srcId="{289EED7C-34DC-46E9-9A1F-304E746B2907}" destId="{FDC6CC6E-25D5-4F77-A4A2-F12510473E11}" srcOrd="0" destOrd="0" presId="urn:microsoft.com/office/officeart/2005/8/layout/hList1"/>
    <dgm:cxn modelId="{3CFB79F0-945C-4688-A860-611F4358E57E}" type="presParOf" srcId="{FDC6CC6E-25D5-4F77-A4A2-F12510473E11}" destId="{358CACC1-EDC5-40D0-9450-172D775E4528}" srcOrd="0" destOrd="0" presId="urn:microsoft.com/office/officeart/2005/8/layout/hList1"/>
    <dgm:cxn modelId="{A0879D9B-3C57-4E73-A4F1-A95D14960A2E}" type="presParOf" srcId="{FDC6CC6E-25D5-4F77-A4A2-F12510473E11}" destId="{C06EF8FC-994A-43E6-88B5-F06CA690C8F3}" srcOrd="1" destOrd="0" presId="urn:microsoft.com/office/officeart/2005/8/layout/hList1"/>
    <dgm:cxn modelId="{6FCFFACF-A48B-4B62-AC74-00BF711DF0BA}" type="presParOf" srcId="{289EED7C-34DC-46E9-9A1F-304E746B2907}" destId="{51E89CBC-CD56-4C32-80A6-C865452C2A2F}" srcOrd="1" destOrd="0" presId="urn:microsoft.com/office/officeart/2005/8/layout/hList1"/>
    <dgm:cxn modelId="{E45E01E9-AFC9-4CE4-B5D0-BF104321CD74}" type="presParOf" srcId="{289EED7C-34DC-46E9-9A1F-304E746B2907}" destId="{5B876232-62C3-4E7B-9E37-C9A5ADC6AE77}" srcOrd="2" destOrd="0" presId="urn:microsoft.com/office/officeart/2005/8/layout/hList1"/>
    <dgm:cxn modelId="{1BFC614B-4B40-475D-AB23-7D2A5BA81390}" type="presParOf" srcId="{5B876232-62C3-4E7B-9E37-C9A5ADC6AE77}" destId="{49581649-9AA5-477C-9C43-FA044EAF48AA}" srcOrd="0" destOrd="0" presId="urn:microsoft.com/office/officeart/2005/8/layout/hList1"/>
    <dgm:cxn modelId="{B64FF00D-7D1B-48A5-8E0A-8B0B20D0809C}" type="presParOf" srcId="{5B876232-62C3-4E7B-9E37-C9A5ADC6AE77}" destId="{F28A5E9E-2368-4A7D-AC9E-41F636E45CF4}" srcOrd="1" destOrd="0" presId="urn:microsoft.com/office/officeart/2005/8/layout/hList1"/>
    <dgm:cxn modelId="{54D796F5-B6AD-4BAB-872D-A935C9FAE74A}" type="presParOf" srcId="{289EED7C-34DC-46E9-9A1F-304E746B2907}" destId="{07EA2A54-28E2-4008-AB28-7EBD22A12B92}" srcOrd="3" destOrd="0" presId="urn:microsoft.com/office/officeart/2005/8/layout/hList1"/>
    <dgm:cxn modelId="{F7A16661-B671-464B-AFC0-0A13ECAD0813}" type="presParOf" srcId="{289EED7C-34DC-46E9-9A1F-304E746B2907}" destId="{F02B4194-77FA-4E93-80DE-5D4FE3EEB45D}" srcOrd="4" destOrd="0" presId="urn:microsoft.com/office/officeart/2005/8/layout/hList1"/>
    <dgm:cxn modelId="{4A663571-ACC0-4CB4-84C2-AC5DFD9D3D73}" type="presParOf" srcId="{F02B4194-77FA-4E93-80DE-5D4FE3EEB45D}" destId="{899F0D45-68F5-4D8D-83DD-F90B817E4329}" srcOrd="0" destOrd="0" presId="urn:microsoft.com/office/officeart/2005/8/layout/hList1"/>
    <dgm:cxn modelId="{C85D2C4E-237B-4AAE-ABFE-EEA7E67A924B}" type="presParOf" srcId="{F02B4194-77FA-4E93-80DE-5D4FE3EEB45D}" destId="{41523B2B-7135-405E-A867-07C230FFDF3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A6B60DC-E711-4176-AA8B-40A64E1660D2}" type="doc">
      <dgm:prSet loTypeId="urn:microsoft.com/office/officeart/2005/8/layout/matrix3" loCatId="matrix" qsTypeId="urn:microsoft.com/office/officeart/2005/8/quickstyle/simple1" qsCatId="simple" csTypeId="urn:microsoft.com/office/officeart/2005/8/colors/colorful1" csCatId="colorful" phldr="1"/>
      <dgm:spPr/>
      <dgm:t>
        <a:bodyPr/>
        <a:lstStyle/>
        <a:p>
          <a:endParaRPr lang="en-IN"/>
        </a:p>
      </dgm:t>
    </dgm:pt>
    <dgm:pt modelId="{40591071-CA33-4AFD-887B-7DA5810C4316}">
      <dgm:prSet phldrT="[Text]"/>
      <dgm:spPr/>
      <dgm:t>
        <a:bodyPr/>
        <a:lstStyle/>
        <a:p>
          <a:r>
            <a:rPr lang="en-IN" dirty="0" err="1" smtClean="0"/>
            <a:t>Blynk.Console</a:t>
          </a:r>
          <a:endParaRPr lang="en-IN" dirty="0"/>
        </a:p>
      </dgm:t>
    </dgm:pt>
    <dgm:pt modelId="{F1A3E981-2650-472F-A4D2-E28405F526AC}" type="parTrans" cxnId="{1EF12C96-8B62-4BCF-BDEF-82442EF0E916}">
      <dgm:prSet/>
      <dgm:spPr/>
      <dgm:t>
        <a:bodyPr/>
        <a:lstStyle/>
        <a:p>
          <a:endParaRPr lang="en-IN"/>
        </a:p>
      </dgm:t>
    </dgm:pt>
    <dgm:pt modelId="{E2723621-8FFA-48EE-A8FB-2691A18739C8}" type="sibTrans" cxnId="{1EF12C96-8B62-4BCF-BDEF-82442EF0E916}">
      <dgm:prSet/>
      <dgm:spPr/>
      <dgm:t>
        <a:bodyPr/>
        <a:lstStyle/>
        <a:p>
          <a:endParaRPr lang="en-IN"/>
        </a:p>
      </dgm:t>
    </dgm:pt>
    <dgm:pt modelId="{67F46CDD-1AD8-4924-B656-AEFE63F157E0}">
      <dgm:prSet phldrT="[Text]"/>
      <dgm:spPr/>
      <dgm:t>
        <a:bodyPr/>
        <a:lstStyle/>
        <a:p>
          <a:r>
            <a:rPr lang="en-IN" dirty="0" err="1" smtClean="0"/>
            <a:t>Blynk.Apps</a:t>
          </a:r>
          <a:endParaRPr lang="en-IN" dirty="0"/>
        </a:p>
      </dgm:t>
    </dgm:pt>
    <dgm:pt modelId="{D9BD107F-5258-4FD2-904E-039CE6AAA168}" type="parTrans" cxnId="{06BD5B64-07F3-4B29-99D2-EB03D9BFC36D}">
      <dgm:prSet/>
      <dgm:spPr/>
      <dgm:t>
        <a:bodyPr/>
        <a:lstStyle/>
        <a:p>
          <a:endParaRPr lang="en-IN"/>
        </a:p>
      </dgm:t>
    </dgm:pt>
    <dgm:pt modelId="{2585B321-2DC3-4608-A67B-C4DA7F20C025}" type="sibTrans" cxnId="{06BD5B64-07F3-4B29-99D2-EB03D9BFC36D}">
      <dgm:prSet/>
      <dgm:spPr/>
      <dgm:t>
        <a:bodyPr/>
        <a:lstStyle/>
        <a:p>
          <a:endParaRPr lang="en-IN"/>
        </a:p>
      </dgm:t>
    </dgm:pt>
    <dgm:pt modelId="{99AF1526-BE80-4357-970D-B0F65B134395}">
      <dgm:prSet phldrT="[Text]"/>
      <dgm:spPr/>
      <dgm:t>
        <a:bodyPr/>
        <a:lstStyle/>
        <a:p>
          <a:r>
            <a:rPr lang="en-IN" dirty="0" err="1" smtClean="0"/>
            <a:t>Blynk.Edgent</a:t>
          </a:r>
          <a:r>
            <a:rPr lang="en-IN" dirty="0" smtClean="0"/>
            <a:t> &amp;</a:t>
          </a:r>
        </a:p>
        <a:p>
          <a:r>
            <a:rPr lang="en-IN" dirty="0" err="1" smtClean="0"/>
            <a:t>Blynk</a:t>
          </a:r>
          <a:r>
            <a:rPr lang="en-IN" dirty="0" smtClean="0"/>
            <a:t> Library </a:t>
          </a:r>
        </a:p>
        <a:p>
          <a:r>
            <a:rPr lang="en-IN" dirty="0" smtClean="0"/>
            <a:t>Edge + Agent = </a:t>
          </a:r>
          <a:r>
            <a:rPr lang="en-IN" dirty="0" err="1" smtClean="0"/>
            <a:t>Edgent</a:t>
          </a:r>
          <a:endParaRPr lang="en-IN" dirty="0"/>
        </a:p>
      </dgm:t>
    </dgm:pt>
    <dgm:pt modelId="{15818FCE-BD33-438F-A238-0F4266FAC040}" type="parTrans" cxnId="{C407C863-AC73-44D4-980A-87822C8B1ED1}">
      <dgm:prSet/>
      <dgm:spPr/>
      <dgm:t>
        <a:bodyPr/>
        <a:lstStyle/>
        <a:p>
          <a:endParaRPr lang="en-IN"/>
        </a:p>
      </dgm:t>
    </dgm:pt>
    <dgm:pt modelId="{94F5DFF0-0DDC-4835-AD00-DE53A3E0AB86}" type="sibTrans" cxnId="{C407C863-AC73-44D4-980A-87822C8B1ED1}">
      <dgm:prSet/>
      <dgm:spPr/>
      <dgm:t>
        <a:bodyPr/>
        <a:lstStyle/>
        <a:p>
          <a:endParaRPr lang="en-IN"/>
        </a:p>
      </dgm:t>
    </dgm:pt>
    <dgm:pt modelId="{CE08CCB1-1A08-4670-BD87-1C5CFD725176}">
      <dgm:prSet phldrT="[Text]"/>
      <dgm:spPr/>
      <dgm:t>
        <a:bodyPr/>
        <a:lstStyle/>
        <a:p>
          <a:r>
            <a:rPr lang="en-IN" dirty="0" err="1" smtClean="0"/>
            <a:t>Blynk.Cloud</a:t>
          </a:r>
          <a:endParaRPr lang="en-IN" dirty="0"/>
        </a:p>
      </dgm:t>
    </dgm:pt>
    <dgm:pt modelId="{5D74EECC-3AD4-4699-B083-A78B35A7E5F9}" type="parTrans" cxnId="{AC901805-CE65-4EF2-89C3-CEF2118C8685}">
      <dgm:prSet/>
      <dgm:spPr/>
      <dgm:t>
        <a:bodyPr/>
        <a:lstStyle/>
        <a:p>
          <a:endParaRPr lang="en-IN"/>
        </a:p>
      </dgm:t>
    </dgm:pt>
    <dgm:pt modelId="{B94DBEEE-22A0-4149-A99B-1008CF6930A4}" type="sibTrans" cxnId="{AC901805-CE65-4EF2-89C3-CEF2118C8685}">
      <dgm:prSet/>
      <dgm:spPr/>
      <dgm:t>
        <a:bodyPr/>
        <a:lstStyle/>
        <a:p>
          <a:endParaRPr lang="en-IN"/>
        </a:p>
      </dgm:t>
    </dgm:pt>
    <dgm:pt modelId="{CA8D9954-4A93-43B0-9C79-E2CD5058138A}" type="pres">
      <dgm:prSet presAssocID="{4A6B60DC-E711-4176-AA8B-40A64E1660D2}" presName="matrix" presStyleCnt="0">
        <dgm:presLayoutVars>
          <dgm:chMax val="1"/>
          <dgm:dir/>
          <dgm:resizeHandles val="exact"/>
        </dgm:presLayoutVars>
      </dgm:prSet>
      <dgm:spPr/>
      <dgm:t>
        <a:bodyPr/>
        <a:lstStyle/>
        <a:p>
          <a:endParaRPr lang="en-IN"/>
        </a:p>
      </dgm:t>
    </dgm:pt>
    <dgm:pt modelId="{47C7E482-AD9F-451E-9967-6813AC1676D0}" type="pres">
      <dgm:prSet presAssocID="{4A6B60DC-E711-4176-AA8B-40A64E1660D2}" presName="diamond" presStyleLbl="bgShp" presStyleIdx="0" presStyleCnt="1"/>
      <dgm:spPr/>
    </dgm:pt>
    <dgm:pt modelId="{0B2098F3-729E-459A-938F-1F264910B835}" type="pres">
      <dgm:prSet presAssocID="{4A6B60DC-E711-4176-AA8B-40A64E1660D2}" presName="quad1" presStyleLbl="node1" presStyleIdx="0" presStyleCnt="4">
        <dgm:presLayoutVars>
          <dgm:chMax val="0"/>
          <dgm:chPref val="0"/>
          <dgm:bulletEnabled val="1"/>
        </dgm:presLayoutVars>
      </dgm:prSet>
      <dgm:spPr/>
      <dgm:t>
        <a:bodyPr/>
        <a:lstStyle/>
        <a:p>
          <a:endParaRPr lang="en-IN"/>
        </a:p>
      </dgm:t>
    </dgm:pt>
    <dgm:pt modelId="{1B2C5748-EF2F-40BC-87FB-8F0FB1AB3AB1}" type="pres">
      <dgm:prSet presAssocID="{4A6B60DC-E711-4176-AA8B-40A64E1660D2}" presName="quad2" presStyleLbl="node1" presStyleIdx="1" presStyleCnt="4">
        <dgm:presLayoutVars>
          <dgm:chMax val="0"/>
          <dgm:chPref val="0"/>
          <dgm:bulletEnabled val="1"/>
        </dgm:presLayoutVars>
      </dgm:prSet>
      <dgm:spPr/>
      <dgm:t>
        <a:bodyPr/>
        <a:lstStyle/>
        <a:p>
          <a:endParaRPr lang="en-IN"/>
        </a:p>
      </dgm:t>
    </dgm:pt>
    <dgm:pt modelId="{12998B22-1C5A-4EFE-A835-CCD05D228BDB}" type="pres">
      <dgm:prSet presAssocID="{4A6B60DC-E711-4176-AA8B-40A64E1660D2}" presName="quad3" presStyleLbl="node1" presStyleIdx="2" presStyleCnt="4">
        <dgm:presLayoutVars>
          <dgm:chMax val="0"/>
          <dgm:chPref val="0"/>
          <dgm:bulletEnabled val="1"/>
        </dgm:presLayoutVars>
      </dgm:prSet>
      <dgm:spPr/>
      <dgm:t>
        <a:bodyPr/>
        <a:lstStyle/>
        <a:p>
          <a:endParaRPr lang="en-IN"/>
        </a:p>
      </dgm:t>
    </dgm:pt>
    <dgm:pt modelId="{C8E059F1-CE36-4E5D-A658-7A7964A3AC13}" type="pres">
      <dgm:prSet presAssocID="{4A6B60DC-E711-4176-AA8B-40A64E1660D2}" presName="quad4" presStyleLbl="node1" presStyleIdx="3" presStyleCnt="4">
        <dgm:presLayoutVars>
          <dgm:chMax val="0"/>
          <dgm:chPref val="0"/>
          <dgm:bulletEnabled val="1"/>
        </dgm:presLayoutVars>
      </dgm:prSet>
      <dgm:spPr/>
      <dgm:t>
        <a:bodyPr/>
        <a:lstStyle/>
        <a:p>
          <a:endParaRPr lang="en-IN"/>
        </a:p>
      </dgm:t>
    </dgm:pt>
  </dgm:ptLst>
  <dgm:cxnLst>
    <dgm:cxn modelId="{1EF12C96-8B62-4BCF-BDEF-82442EF0E916}" srcId="{4A6B60DC-E711-4176-AA8B-40A64E1660D2}" destId="{40591071-CA33-4AFD-887B-7DA5810C4316}" srcOrd="0" destOrd="0" parTransId="{F1A3E981-2650-472F-A4D2-E28405F526AC}" sibTransId="{E2723621-8FFA-48EE-A8FB-2691A18739C8}"/>
    <dgm:cxn modelId="{C407C863-AC73-44D4-980A-87822C8B1ED1}" srcId="{4A6B60DC-E711-4176-AA8B-40A64E1660D2}" destId="{99AF1526-BE80-4357-970D-B0F65B134395}" srcOrd="2" destOrd="0" parTransId="{15818FCE-BD33-438F-A238-0F4266FAC040}" sibTransId="{94F5DFF0-0DDC-4835-AD00-DE53A3E0AB86}"/>
    <dgm:cxn modelId="{B7CC9435-955D-4CED-B8C0-44C30EF136E7}" type="presOf" srcId="{99AF1526-BE80-4357-970D-B0F65B134395}" destId="{12998B22-1C5A-4EFE-A835-CCD05D228BDB}" srcOrd="0" destOrd="0" presId="urn:microsoft.com/office/officeart/2005/8/layout/matrix3"/>
    <dgm:cxn modelId="{C0E58FEF-E1B0-4305-A034-6072E8661F16}" type="presOf" srcId="{40591071-CA33-4AFD-887B-7DA5810C4316}" destId="{0B2098F3-729E-459A-938F-1F264910B835}" srcOrd="0" destOrd="0" presId="urn:microsoft.com/office/officeart/2005/8/layout/matrix3"/>
    <dgm:cxn modelId="{C3126A35-099D-485D-B36E-DFCAB01E5EAB}" type="presOf" srcId="{4A6B60DC-E711-4176-AA8B-40A64E1660D2}" destId="{CA8D9954-4A93-43B0-9C79-E2CD5058138A}" srcOrd="0" destOrd="0" presId="urn:microsoft.com/office/officeart/2005/8/layout/matrix3"/>
    <dgm:cxn modelId="{38BFFDE5-41CD-4EF6-947D-669ABE41645A}" type="presOf" srcId="{67F46CDD-1AD8-4924-B656-AEFE63F157E0}" destId="{1B2C5748-EF2F-40BC-87FB-8F0FB1AB3AB1}" srcOrd="0" destOrd="0" presId="urn:microsoft.com/office/officeart/2005/8/layout/matrix3"/>
    <dgm:cxn modelId="{AC901805-CE65-4EF2-89C3-CEF2118C8685}" srcId="{4A6B60DC-E711-4176-AA8B-40A64E1660D2}" destId="{CE08CCB1-1A08-4670-BD87-1C5CFD725176}" srcOrd="3" destOrd="0" parTransId="{5D74EECC-3AD4-4699-B083-A78B35A7E5F9}" sibTransId="{B94DBEEE-22A0-4149-A99B-1008CF6930A4}"/>
    <dgm:cxn modelId="{0EC9A3AD-40A3-4562-9B3A-0DEDDA5A7904}" type="presOf" srcId="{CE08CCB1-1A08-4670-BD87-1C5CFD725176}" destId="{C8E059F1-CE36-4E5D-A658-7A7964A3AC13}" srcOrd="0" destOrd="0" presId="urn:microsoft.com/office/officeart/2005/8/layout/matrix3"/>
    <dgm:cxn modelId="{06BD5B64-07F3-4B29-99D2-EB03D9BFC36D}" srcId="{4A6B60DC-E711-4176-AA8B-40A64E1660D2}" destId="{67F46CDD-1AD8-4924-B656-AEFE63F157E0}" srcOrd="1" destOrd="0" parTransId="{D9BD107F-5258-4FD2-904E-039CE6AAA168}" sibTransId="{2585B321-2DC3-4608-A67B-C4DA7F20C025}"/>
    <dgm:cxn modelId="{1F591CE5-C4C6-4772-A4F8-DC2B66BA0B2E}" type="presParOf" srcId="{CA8D9954-4A93-43B0-9C79-E2CD5058138A}" destId="{47C7E482-AD9F-451E-9967-6813AC1676D0}" srcOrd="0" destOrd="0" presId="urn:microsoft.com/office/officeart/2005/8/layout/matrix3"/>
    <dgm:cxn modelId="{3634D506-5F2C-4880-B6A8-5355EE515A06}" type="presParOf" srcId="{CA8D9954-4A93-43B0-9C79-E2CD5058138A}" destId="{0B2098F3-729E-459A-938F-1F264910B835}" srcOrd="1" destOrd="0" presId="urn:microsoft.com/office/officeart/2005/8/layout/matrix3"/>
    <dgm:cxn modelId="{BEA3C436-01CB-4C4B-B71D-EABDB8B9C175}" type="presParOf" srcId="{CA8D9954-4A93-43B0-9C79-E2CD5058138A}" destId="{1B2C5748-EF2F-40BC-87FB-8F0FB1AB3AB1}" srcOrd="2" destOrd="0" presId="urn:microsoft.com/office/officeart/2005/8/layout/matrix3"/>
    <dgm:cxn modelId="{BA5BDAE0-EEF3-4B82-AAA9-C80C14FFB971}" type="presParOf" srcId="{CA8D9954-4A93-43B0-9C79-E2CD5058138A}" destId="{12998B22-1C5A-4EFE-A835-CCD05D228BDB}" srcOrd="3" destOrd="0" presId="urn:microsoft.com/office/officeart/2005/8/layout/matrix3"/>
    <dgm:cxn modelId="{3D8A2AE1-60CD-4A5F-B79F-5ED9EF9F9F97}" type="presParOf" srcId="{CA8D9954-4A93-43B0-9C79-E2CD5058138A}" destId="{C8E059F1-CE36-4E5D-A658-7A7964A3AC13}"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C3B717-C567-449C-A16E-8E038500F73C}"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en-IN"/>
        </a:p>
      </dgm:t>
    </dgm:pt>
    <dgm:pt modelId="{6E7BAEF2-4DE0-4B2A-8CB3-E23274F5F4B0}">
      <dgm:prSet phldrT="[Text]" custT="1"/>
      <dgm:spPr/>
      <dgm:t>
        <a:bodyPr/>
        <a:lstStyle/>
        <a:p>
          <a:r>
            <a:rPr lang="en-IN" sz="1800" dirty="0" smtClean="0">
              <a:solidFill>
                <a:schemeClr val="tx1"/>
              </a:solidFill>
            </a:rPr>
            <a:t>A Smart Phone with</a:t>
          </a:r>
          <a:endParaRPr lang="en-IN" sz="1800" dirty="0">
            <a:solidFill>
              <a:schemeClr val="tx1"/>
            </a:solidFill>
          </a:endParaRPr>
        </a:p>
      </dgm:t>
    </dgm:pt>
    <dgm:pt modelId="{BF12B03D-A018-4615-A797-F5D9F59ED180}" type="parTrans" cxnId="{49187DA3-98CA-491A-AA8B-2B8CBD72B3B4}">
      <dgm:prSet/>
      <dgm:spPr/>
      <dgm:t>
        <a:bodyPr/>
        <a:lstStyle/>
        <a:p>
          <a:endParaRPr lang="en-IN"/>
        </a:p>
      </dgm:t>
    </dgm:pt>
    <dgm:pt modelId="{4646410B-4E2B-44F3-A16C-F7CAAAF49F79}" type="sibTrans" cxnId="{49187DA3-98CA-491A-AA8B-2B8CBD72B3B4}">
      <dgm:prSet/>
      <dgm:spPr/>
      <dgm:t>
        <a:bodyPr/>
        <a:lstStyle/>
        <a:p>
          <a:endParaRPr lang="en-IN"/>
        </a:p>
      </dgm:t>
    </dgm:pt>
    <dgm:pt modelId="{DDC64AFD-B6FD-44AA-8FFE-9D896A998078}">
      <dgm:prSet phldrT="[Text]" custT="1"/>
      <dgm:spPr/>
      <dgm:t>
        <a:bodyPr/>
        <a:lstStyle/>
        <a:p>
          <a:r>
            <a:rPr lang="en-IN" sz="1800" dirty="0" smtClean="0">
              <a:solidFill>
                <a:schemeClr val="tx1"/>
              </a:solidFill>
            </a:rPr>
            <a:t>Android OS v4.2 +</a:t>
          </a:r>
          <a:endParaRPr lang="en-IN" sz="1800" dirty="0">
            <a:solidFill>
              <a:schemeClr val="tx1"/>
            </a:solidFill>
          </a:endParaRPr>
        </a:p>
      </dgm:t>
    </dgm:pt>
    <dgm:pt modelId="{3AA1E36A-4FF0-496C-BCBA-FBED1B90C49B}" type="parTrans" cxnId="{8A9589D7-6FD2-48C6-9E30-345A71D2FF46}">
      <dgm:prSet/>
      <dgm:spPr/>
      <dgm:t>
        <a:bodyPr/>
        <a:lstStyle/>
        <a:p>
          <a:endParaRPr lang="en-IN"/>
        </a:p>
      </dgm:t>
    </dgm:pt>
    <dgm:pt modelId="{2C7CEF15-5993-48EE-A449-DE124A73E3DB}" type="sibTrans" cxnId="{8A9589D7-6FD2-48C6-9E30-345A71D2FF46}">
      <dgm:prSet/>
      <dgm:spPr/>
      <dgm:t>
        <a:bodyPr/>
        <a:lstStyle/>
        <a:p>
          <a:endParaRPr lang="en-IN"/>
        </a:p>
      </dgm:t>
    </dgm:pt>
    <dgm:pt modelId="{12DDC819-1158-45D6-8855-284819CA7324}">
      <dgm:prSet phldrT="[Text]" custT="1"/>
      <dgm:spPr/>
      <dgm:t>
        <a:bodyPr/>
        <a:lstStyle/>
        <a:p>
          <a:r>
            <a:rPr lang="en-IN" sz="1800" dirty="0" err="1" smtClean="0">
              <a:solidFill>
                <a:schemeClr val="tx1"/>
              </a:solidFill>
            </a:rPr>
            <a:t>iOS</a:t>
          </a:r>
          <a:r>
            <a:rPr lang="en-IN" sz="1800" dirty="0" smtClean="0">
              <a:solidFill>
                <a:schemeClr val="tx1"/>
              </a:solidFill>
            </a:rPr>
            <a:t> v9+</a:t>
          </a:r>
          <a:endParaRPr lang="en-IN" sz="1800" dirty="0">
            <a:solidFill>
              <a:schemeClr val="tx1"/>
            </a:solidFill>
          </a:endParaRPr>
        </a:p>
      </dgm:t>
    </dgm:pt>
    <dgm:pt modelId="{30C81C6A-4F3A-47A4-875A-AA2C658AAC9B}" type="parTrans" cxnId="{2CB073E9-2254-4B8B-9661-D372C4CDF298}">
      <dgm:prSet/>
      <dgm:spPr/>
      <dgm:t>
        <a:bodyPr/>
        <a:lstStyle/>
        <a:p>
          <a:endParaRPr lang="en-IN"/>
        </a:p>
      </dgm:t>
    </dgm:pt>
    <dgm:pt modelId="{1CEC77CA-138E-4A0A-AA33-8620F168E549}" type="sibTrans" cxnId="{2CB073E9-2254-4B8B-9661-D372C4CDF298}">
      <dgm:prSet/>
      <dgm:spPr/>
      <dgm:t>
        <a:bodyPr/>
        <a:lstStyle/>
        <a:p>
          <a:endParaRPr lang="en-IN"/>
        </a:p>
      </dgm:t>
    </dgm:pt>
    <dgm:pt modelId="{B4BDF680-CF81-49E5-87A1-C52BD8FE8395}">
      <dgm:prSet phldrT="[Text]" custT="1"/>
      <dgm:spPr/>
      <dgm:t>
        <a:bodyPr/>
        <a:lstStyle/>
        <a:p>
          <a:r>
            <a:rPr lang="en-IN" sz="1800" dirty="0" smtClean="0">
              <a:solidFill>
                <a:schemeClr val="tx1"/>
              </a:solidFill>
            </a:rPr>
            <a:t>Arduino like Board (For connecting with Cloud)</a:t>
          </a:r>
          <a:endParaRPr lang="en-IN" sz="1800" dirty="0">
            <a:solidFill>
              <a:schemeClr val="tx1"/>
            </a:solidFill>
          </a:endParaRPr>
        </a:p>
      </dgm:t>
    </dgm:pt>
    <dgm:pt modelId="{91953763-825B-4BCD-A248-E12908F51BA3}" type="parTrans" cxnId="{A6109157-ED86-465F-A8C5-5D82BFA87848}">
      <dgm:prSet/>
      <dgm:spPr/>
      <dgm:t>
        <a:bodyPr/>
        <a:lstStyle/>
        <a:p>
          <a:endParaRPr lang="en-IN"/>
        </a:p>
      </dgm:t>
    </dgm:pt>
    <dgm:pt modelId="{9F0DCAC6-EF73-4FDD-A140-C40B2EE3ED02}" type="sibTrans" cxnId="{A6109157-ED86-465F-A8C5-5D82BFA87848}">
      <dgm:prSet/>
      <dgm:spPr/>
      <dgm:t>
        <a:bodyPr/>
        <a:lstStyle/>
        <a:p>
          <a:endParaRPr lang="en-IN"/>
        </a:p>
      </dgm:t>
    </dgm:pt>
    <dgm:pt modelId="{9647D47D-EF88-444C-9CD1-E28ECBFC2A8E}">
      <dgm:prSet phldrT="[Text]" custT="1"/>
      <dgm:spPr/>
      <dgm:t>
        <a:bodyPr/>
        <a:lstStyle/>
        <a:p>
          <a:r>
            <a:rPr lang="en-IN" sz="1800" dirty="0" err="1" smtClean="0">
              <a:solidFill>
                <a:schemeClr val="tx1"/>
              </a:solidFill>
            </a:rPr>
            <a:t>Blynk</a:t>
          </a:r>
          <a:r>
            <a:rPr lang="en-IN" sz="1800" dirty="0" smtClean="0">
              <a:solidFill>
                <a:schemeClr val="tx1"/>
              </a:solidFill>
            </a:rPr>
            <a:t> Board</a:t>
          </a:r>
          <a:endParaRPr lang="en-IN" sz="1800" dirty="0">
            <a:solidFill>
              <a:schemeClr val="tx1"/>
            </a:solidFill>
          </a:endParaRPr>
        </a:p>
      </dgm:t>
    </dgm:pt>
    <dgm:pt modelId="{2ABA52F0-69F9-4D44-A357-1EB45B11BCCB}" type="parTrans" cxnId="{609AB218-67ED-4F06-86A1-A6E10D74C1A1}">
      <dgm:prSet/>
      <dgm:spPr/>
      <dgm:t>
        <a:bodyPr/>
        <a:lstStyle/>
        <a:p>
          <a:endParaRPr lang="en-IN"/>
        </a:p>
      </dgm:t>
    </dgm:pt>
    <dgm:pt modelId="{63BD86F9-3E28-4144-A537-B67C5313C8E8}" type="sibTrans" cxnId="{609AB218-67ED-4F06-86A1-A6E10D74C1A1}">
      <dgm:prSet/>
      <dgm:spPr/>
      <dgm:t>
        <a:bodyPr/>
        <a:lstStyle/>
        <a:p>
          <a:endParaRPr lang="en-IN"/>
        </a:p>
      </dgm:t>
    </dgm:pt>
    <dgm:pt modelId="{FF7DB4B6-2037-4570-A75D-1003E51439E1}">
      <dgm:prSet phldrT="[Text]" custT="1"/>
      <dgm:spPr/>
      <dgm:t>
        <a:bodyPr/>
        <a:lstStyle/>
        <a:p>
          <a:r>
            <a:rPr lang="en-IN" sz="1800" dirty="0" smtClean="0">
              <a:solidFill>
                <a:schemeClr val="tx1"/>
              </a:solidFill>
            </a:rPr>
            <a:t>ESP8266 Board (NodeMCU, </a:t>
          </a:r>
          <a:r>
            <a:rPr lang="en-IN" sz="1800" dirty="0" err="1" smtClean="0">
              <a:solidFill>
                <a:schemeClr val="tx1"/>
              </a:solidFill>
            </a:rPr>
            <a:t>WeMos</a:t>
          </a:r>
          <a:r>
            <a:rPr lang="en-IN" sz="1800" dirty="0" smtClean="0">
              <a:solidFill>
                <a:schemeClr val="tx1"/>
              </a:solidFill>
            </a:rPr>
            <a:t> D1, Witty Cloud )</a:t>
          </a:r>
          <a:endParaRPr lang="en-IN" sz="1800" dirty="0">
            <a:solidFill>
              <a:schemeClr val="tx1"/>
            </a:solidFill>
          </a:endParaRPr>
        </a:p>
      </dgm:t>
    </dgm:pt>
    <dgm:pt modelId="{FD787641-0848-43B6-AF70-CD1D7F7CB042}" type="parTrans" cxnId="{BF3B91C9-A8AF-4235-8324-4A2D1334B2C7}">
      <dgm:prSet/>
      <dgm:spPr/>
      <dgm:t>
        <a:bodyPr/>
        <a:lstStyle/>
        <a:p>
          <a:endParaRPr lang="en-IN"/>
        </a:p>
      </dgm:t>
    </dgm:pt>
    <dgm:pt modelId="{053BEE4E-715A-4785-AF00-F1BE7446B4B8}" type="sibTrans" cxnId="{BF3B91C9-A8AF-4235-8324-4A2D1334B2C7}">
      <dgm:prSet/>
      <dgm:spPr/>
      <dgm:t>
        <a:bodyPr/>
        <a:lstStyle/>
        <a:p>
          <a:endParaRPr lang="en-IN"/>
        </a:p>
      </dgm:t>
    </dgm:pt>
    <dgm:pt modelId="{39156CED-E034-4E36-81DF-4341A804084D}">
      <dgm:prSet phldrT="[Text]" custT="1"/>
      <dgm:spPr/>
      <dgm:t>
        <a:bodyPr/>
        <a:lstStyle/>
        <a:p>
          <a:r>
            <a:rPr lang="en-IN" sz="1800" dirty="0" smtClean="0">
              <a:solidFill>
                <a:schemeClr val="tx1"/>
              </a:solidFill>
            </a:rPr>
            <a:t>IoT Hardware (For Sensor and Actuators)</a:t>
          </a:r>
          <a:endParaRPr lang="en-IN" sz="1800" dirty="0">
            <a:solidFill>
              <a:schemeClr val="tx1"/>
            </a:solidFill>
          </a:endParaRPr>
        </a:p>
      </dgm:t>
    </dgm:pt>
    <dgm:pt modelId="{942AE6BB-79C4-4ECC-AC6C-636D7DA381F0}" type="parTrans" cxnId="{7747A6DD-7E7F-4145-AFFC-ED26E6DABB93}">
      <dgm:prSet/>
      <dgm:spPr/>
      <dgm:t>
        <a:bodyPr/>
        <a:lstStyle/>
        <a:p>
          <a:endParaRPr lang="en-IN"/>
        </a:p>
      </dgm:t>
    </dgm:pt>
    <dgm:pt modelId="{4458917A-D887-4F3E-8ED9-20F0E10C7198}" type="sibTrans" cxnId="{7747A6DD-7E7F-4145-AFFC-ED26E6DABB93}">
      <dgm:prSet/>
      <dgm:spPr/>
      <dgm:t>
        <a:bodyPr/>
        <a:lstStyle/>
        <a:p>
          <a:endParaRPr lang="en-IN"/>
        </a:p>
      </dgm:t>
    </dgm:pt>
    <dgm:pt modelId="{CC5840B5-D428-4E19-89A9-19641139420A}">
      <dgm:prSet phldrT="[Text]" custT="1"/>
      <dgm:spPr/>
      <dgm:t>
        <a:bodyPr/>
        <a:lstStyle/>
        <a:p>
          <a:r>
            <a:rPr lang="en-IN" sz="1800" dirty="0" smtClean="0">
              <a:solidFill>
                <a:schemeClr val="tx1"/>
              </a:solidFill>
            </a:rPr>
            <a:t>Hardware Modules (any model) with Sensor and Actuators</a:t>
          </a:r>
          <a:endParaRPr lang="en-IN" sz="1800" dirty="0">
            <a:solidFill>
              <a:schemeClr val="tx1"/>
            </a:solidFill>
          </a:endParaRPr>
        </a:p>
      </dgm:t>
    </dgm:pt>
    <dgm:pt modelId="{969D432A-CAEB-4593-8613-CE5426ED3131}" type="parTrans" cxnId="{BDD70D60-4160-4EBC-88FB-7F901A35D8B6}">
      <dgm:prSet/>
      <dgm:spPr/>
      <dgm:t>
        <a:bodyPr/>
        <a:lstStyle/>
        <a:p>
          <a:endParaRPr lang="en-IN"/>
        </a:p>
      </dgm:t>
    </dgm:pt>
    <dgm:pt modelId="{29109C2B-45E9-40B3-9F34-A050218751C9}" type="sibTrans" cxnId="{BDD70D60-4160-4EBC-88FB-7F901A35D8B6}">
      <dgm:prSet/>
      <dgm:spPr/>
      <dgm:t>
        <a:bodyPr/>
        <a:lstStyle/>
        <a:p>
          <a:endParaRPr lang="en-IN"/>
        </a:p>
      </dgm:t>
    </dgm:pt>
    <dgm:pt modelId="{782952F3-760B-4EDA-A444-E832A718FE2F}">
      <dgm:prSet phldrT="[Text]" custT="1"/>
      <dgm:spPr/>
      <dgm:t>
        <a:bodyPr/>
        <a:lstStyle/>
        <a:p>
          <a:r>
            <a:rPr lang="en-IN" sz="1800" dirty="0" smtClean="0">
              <a:solidFill>
                <a:schemeClr val="tx1"/>
              </a:solidFill>
            </a:rPr>
            <a:t>ESP32</a:t>
          </a:r>
          <a:endParaRPr lang="en-IN" sz="1800" dirty="0">
            <a:solidFill>
              <a:schemeClr val="tx1"/>
            </a:solidFill>
          </a:endParaRPr>
        </a:p>
      </dgm:t>
    </dgm:pt>
    <dgm:pt modelId="{A61AD319-B737-4217-A6F0-2F097198D022}" type="parTrans" cxnId="{650A964A-C731-4DB5-AD72-FC2B447796F4}">
      <dgm:prSet/>
      <dgm:spPr/>
      <dgm:t>
        <a:bodyPr/>
        <a:lstStyle/>
        <a:p>
          <a:endParaRPr lang="en-IN"/>
        </a:p>
      </dgm:t>
    </dgm:pt>
    <dgm:pt modelId="{47129F5C-A7D8-4733-B260-946496C41801}" type="sibTrans" cxnId="{650A964A-C731-4DB5-AD72-FC2B447796F4}">
      <dgm:prSet/>
      <dgm:spPr/>
      <dgm:t>
        <a:bodyPr/>
        <a:lstStyle/>
        <a:p>
          <a:endParaRPr lang="en-IN"/>
        </a:p>
      </dgm:t>
    </dgm:pt>
    <dgm:pt modelId="{54C5C538-E477-4921-A14C-5E2A5329C5D6}">
      <dgm:prSet phldrT="[Text]" custT="1"/>
      <dgm:spPr/>
      <dgm:t>
        <a:bodyPr/>
        <a:lstStyle/>
        <a:p>
          <a:r>
            <a:rPr lang="en-IN" sz="1800" dirty="0" smtClean="0">
              <a:solidFill>
                <a:schemeClr val="tx1"/>
              </a:solidFill>
            </a:rPr>
            <a:t>Nordic nRF51/nRF52</a:t>
          </a:r>
          <a:endParaRPr lang="en-IN" sz="1800" dirty="0">
            <a:solidFill>
              <a:schemeClr val="tx1"/>
            </a:solidFill>
          </a:endParaRPr>
        </a:p>
      </dgm:t>
    </dgm:pt>
    <dgm:pt modelId="{FB8D2F61-B938-4558-8A26-DF02BD0E0DD5}" type="parTrans" cxnId="{AABE8E31-6BBF-44EB-9A30-7E8556AD1753}">
      <dgm:prSet/>
      <dgm:spPr/>
      <dgm:t>
        <a:bodyPr/>
        <a:lstStyle/>
        <a:p>
          <a:endParaRPr lang="en-IN"/>
        </a:p>
      </dgm:t>
    </dgm:pt>
    <dgm:pt modelId="{7DF73680-165C-46E1-8C75-27DECDC38A87}" type="sibTrans" cxnId="{AABE8E31-6BBF-44EB-9A30-7E8556AD1753}">
      <dgm:prSet/>
      <dgm:spPr/>
      <dgm:t>
        <a:bodyPr/>
        <a:lstStyle/>
        <a:p>
          <a:endParaRPr lang="en-IN"/>
        </a:p>
      </dgm:t>
    </dgm:pt>
    <dgm:pt modelId="{B45C1604-9127-4352-BC15-8517A87AD042}">
      <dgm:prSet phldrT="[Text]" custT="1"/>
      <dgm:spPr/>
      <dgm:t>
        <a:bodyPr/>
        <a:lstStyle/>
        <a:p>
          <a:r>
            <a:rPr lang="en-IN" sz="1800" dirty="0" smtClean="0">
              <a:solidFill>
                <a:schemeClr val="tx1"/>
              </a:solidFill>
            </a:rPr>
            <a:t>Arduino (any Model)</a:t>
          </a:r>
          <a:endParaRPr lang="en-IN" sz="1800" dirty="0">
            <a:solidFill>
              <a:schemeClr val="tx1"/>
            </a:solidFill>
          </a:endParaRPr>
        </a:p>
      </dgm:t>
    </dgm:pt>
    <dgm:pt modelId="{58315750-F1D2-4793-A772-860756184401}" type="parTrans" cxnId="{36CE4095-D44C-4F09-BAC3-DA1A6CAC8BEF}">
      <dgm:prSet/>
      <dgm:spPr/>
      <dgm:t>
        <a:bodyPr/>
        <a:lstStyle/>
        <a:p>
          <a:endParaRPr lang="en-IN"/>
        </a:p>
      </dgm:t>
    </dgm:pt>
    <dgm:pt modelId="{EFF070A5-E46B-4E9F-9B1B-74A535413748}" type="sibTrans" cxnId="{36CE4095-D44C-4F09-BAC3-DA1A6CAC8BEF}">
      <dgm:prSet/>
      <dgm:spPr/>
      <dgm:t>
        <a:bodyPr/>
        <a:lstStyle/>
        <a:p>
          <a:endParaRPr lang="en-IN"/>
        </a:p>
      </dgm:t>
    </dgm:pt>
    <dgm:pt modelId="{368E1B28-AF4D-419B-8FA5-428214000F8D}">
      <dgm:prSet phldrT="[Text]" custT="1"/>
      <dgm:spPr/>
      <dgm:t>
        <a:bodyPr/>
        <a:lstStyle/>
        <a:p>
          <a:r>
            <a:rPr lang="en-IN" sz="1800" dirty="0" smtClean="0">
              <a:solidFill>
                <a:schemeClr val="tx1"/>
              </a:solidFill>
            </a:rPr>
            <a:t>Raspberry Pi (any model)</a:t>
          </a:r>
          <a:endParaRPr lang="en-IN" sz="1800" dirty="0">
            <a:solidFill>
              <a:schemeClr val="tx1"/>
            </a:solidFill>
          </a:endParaRPr>
        </a:p>
      </dgm:t>
    </dgm:pt>
    <dgm:pt modelId="{D7E1D4BC-DF14-4888-82A8-49D5EAC88981}" type="parTrans" cxnId="{7A6B5226-7D22-4DC0-AA0D-C5352E8016B8}">
      <dgm:prSet/>
      <dgm:spPr/>
      <dgm:t>
        <a:bodyPr/>
        <a:lstStyle/>
        <a:p>
          <a:endParaRPr lang="en-IN"/>
        </a:p>
      </dgm:t>
    </dgm:pt>
    <dgm:pt modelId="{9CEF432D-4314-4BCF-9389-205995E15280}" type="sibTrans" cxnId="{7A6B5226-7D22-4DC0-AA0D-C5352E8016B8}">
      <dgm:prSet/>
      <dgm:spPr/>
      <dgm:t>
        <a:bodyPr/>
        <a:lstStyle/>
        <a:p>
          <a:endParaRPr lang="en-IN"/>
        </a:p>
      </dgm:t>
    </dgm:pt>
    <dgm:pt modelId="{258AFBB7-A7A7-42A4-9CE1-26418B6B9DC9}">
      <dgm:prSet phldrT="[Text]" custT="1"/>
      <dgm:spPr/>
      <dgm:t>
        <a:bodyPr/>
        <a:lstStyle/>
        <a:p>
          <a:r>
            <a:rPr lang="en-IN" sz="1800" dirty="0" smtClean="0">
              <a:solidFill>
                <a:schemeClr val="tx1"/>
              </a:solidFill>
            </a:rPr>
            <a:t>Modules like:</a:t>
          </a:r>
          <a:endParaRPr lang="en-IN" sz="1800" dirty="0">
            <a:solidFill>
              <a:schemeClr val="tx1"/>
            </a:solidFill>
          </a:endParaRPr>
        </a:p>
      </dgm:t>
    </dgm:pt>
    <dgm:pt modelId="{3C9F05DC-8B98-4A32-8124-6C0ACB22D8A6}" type="parTrans" cxnId="{B3BE1177-F8C6-4DCF-BFD1-DF3E78D24379}">
      <dgm:prSet/>
      <dgm:spPr/>
      <dgm:t>
        <a:bodyPr/>
        <a:lstStyle/>
        <a:p>
          <a:endParaRPr lang="en-IN"/>
        </a:p>
      </dgm:t>
    </dgm:pt>
    <dgm:pt modelId="{28B5B4B2-78E9-4060-A6B6-2D54F25754AA}" type="sibTrans" cxnId="{B3BE1177-F8C6-4DCF-BFD1-DF3E78D24379}">
      <dgm:prSet/>
      <dgm:spPr/>
      <dgm:t>
        <a:bodyPr/>
        <a:lstStyle/>
        <a:p>
          <a:endParaRPr lang="en-IN"/>
        </a:p>
      </dgm:t>
    </dgm:pt>
    <dgm:pt modelId="{FCBEC4FE-01D9-4D61-9DF7-8625158FE549}" type="pres">
      <dgm:prSet presAssocID="{3BC3B717-C567-449C-A16E-8E038500F73C}" presName="linear" presStyleCnt="0">
        <dgm:presLayoutVars>
          <dgm:dir/>
          <dgm:resizeHandles val="exact"/>
        </dgm:presLayoutVars>
      </dgm:prSet>
      <dgm:spPr/>
      <dgm:t>
        <a:bodyPr/>
        <a:lstStyle/>
        <a:p>
          <a:endParaRPr lang="en-IN"/>
        </a:p>
      </dgm:t>
    </dgm:pt>
    <dgm:pt modelId="{63F525A6-96A5-4E28-9FFB-F45A633F36C5}" type="pres">
      <dgm:prSet presAssocID="{6E7BAEF2-4DE0-4B2A-8CB3-E23274F5F4B0}" presName="comp" presStyleCnt="0"/>
      <dgm:spPr/>
      <dgm:t>
        <a:bodyPr/>
        <a:lstStyle/>
        <a:p>
          <a:endParaRPr lang="en-US"/>
        </a:p>
      </dgm:t>
    </dgm:pt>
    <dgm:pt modelId="{58C05865-130A-427A-B860-806EB744C6FC}" type="pres">
      <dgm:prSet presAssocID="{6E7BAEF2-4DE0-4B2A-8CB3-E23274F5F4B0}" presName="box" presStyleLbl="node1" presStyleIdx="0" presStyleCnt="3"/>
      <dgm:spPr/>
      <dgm:t>
        <a:bodyPr/>
        <a:lstStyle/>
        <a:p>
          <a:endParaRPr lang="en-IN"/>
        </a:p>
      </dgm:t>
    </dgm:pt>
    <dgm:pt modelId="{A8199DC9-1C35-4885-866F-AE5CFCE3326E}" type="pres">
      <dgm:prSet presAssocID="{6E7BAEF2-4DE0-4B2A-8CB3-E23274F5F4B0}" presName="img"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5000" b="-35000"/>
          </a:stretch>
        </a:blipFill>
      </dgm:spPr>
      <dgm:t>
        <a:bodyPr/>
        <a:lstStyle/>
        <a:p>
          <a:endParaRPr lang="en-US"/>
        </a:p>
      </dgm:t>
    </dgm:pt>
    <dgm:pt modelId="{34614A68-43BA-4504-A0A1-E7C9FE058DD7}" type="pres">
      <dgm:prSet presAssocID="{6E7BAEF2-4DE0-4B2A-8CB3-E23274F5F4B0}" presName="text" presStyleLbl="node1" presStyleIdx="0" presStyleCnt="3">
        <dgm:presLayoutVars>
          <dgm:bulletEnabled val="1"/>
        </dgm:presLayoutVars>
      </dgm:prSet>
      <dgm:spPr/>
      <dgm:t>
        <a:bodyPr/>
        <a:lstStyle/>
        <a:p>
          <a:endParaRPr lang="en-IN"/>
        </a:p>
      </dgm:t>
    </dgm:pt>
    <dgm:pt modelId="{EBB02A31-43FA-4CD1-9FE2-1ED2BB50851A}" type="pres">
      <dgm:prSet presAssocID="{4646410B-4E2B-44F3-A16C-F7CAAAF49F79}" presName="spacer" presStyleCnt="0"/>
      <dgm:spPr/>
      <dgm:t>
        <a:bodyPr/>
        <a:lstStyle/>
        <a:p>
          <a:endParaRPr lang="en-US"/>
        </a:p>
      </dgm:t>
    </dgm:pt>
    <dgm:pt modelId="{12D24409-E178-4FF9-8741-C0B8BB12560A}" type="pres">
      <dgm:prSet presAssocID="{B4BDF680-CF81-49E5-87A1-C52BD8FE8395}" presName="comp" presStyleCnt="0"/>
      <dgm:spPr/>
      <dgm:t>
        <a:bodyPr/>
        <a:lstStyle/>
        <a:p>
          <a:endParaRPr lang="en-US"/>
        </a:p>
      </dgm:t>
    </dgm:pt>
    <dgm:pt modelId="{3F0E2781-6292-4B69-82B4-9F4B35F303C2}" type="pres">
      <dgm:prSet presAssocID="{B4BDF680-CF81-49E5-87A1-C52BD8FE8395}" presName="box" presStyleLbl="node1" presStyleIdx="1" presStyleCnt="3"/>
      <dgm:spPr/>
      <dgm:t>
        <a:bodyPr/>
        <a:lstStyle/>
        <a:p>
          <a:endParaRPr lang="en-IN"/>
        </a:p>
      </dgm:t>
    </dgm:pt>
    <dgm:pt modelId="{F4C711D8-BB20-4B48-895C-5A4AE320795B}" type="pres">
      <dgm:prSet presAssocID="{B4BDF680-CF81-49E5-87A1-C52BD8FE8395}"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2000" b="-12000"/>
          </a:stretch>
        </a:blipFill>
      </dgm:spPr>
      <dgm:t>
        <a:bodyPr/>
        <a:lstStyle/>
        <a:p>
          <a:endParaRPr lang="en-IN"/>
        </a:p>
      </dgm:t>
    </dgm:pt>
    <dgm:pt modelId="{2463A867-F85F-4FBE-807B-213CBBD537C1}" type="pres">
      <dgm:prSet presAssocID="{B4BDF680-CF81-49E5-87A1-C52BD8FE8395}" presName="text" presStyleLbl="node1" presStyleIdx="1" presStyleCnt="3">
        <dgm:presLayoutVars>
          <dgm:bulletEnabled val="1"/>
        </dgm:presLayoutVars>
      </dgm:prSet>
      <dgm:spPr/>
      <dgm:t>
        <a:bodyPr/>
        <a:lstStyle/>
        <a:p>
          <a:endParaRPr lang="en-IN"/>
        </a:p>
      </dgm:t>
    </dgm:pt>
    <dgm:pt modelId="{C8716A32-F854-42DF-AA4E-EA3CD8F32E0F}" type="pres">
      <dgm:prSet presAssocID="{9F0DCAC6-EF73-4FDD-A140-C40B2EE3ED02}" presName="spacer" presStyleCnt="0"/>
      <dgm:spPr/>
      <dgm:t>
        <a:bodyPr/>
        <a:lstStyle/>
        <a:p>
          <a:endParaRPr lang="en-US"/>
        </a:p>
      </dgm:t>
    </dgm:pt>
    <dgm:pt modelId="{2E6C9D57-00A5-44C5-A69F-25C614B10AEB}" type="pres">
      <dgm:prSet presAssocID="{39156CED-E034-4E36-81DF-4341A804084D}" presName="comp" presStyleCnt="0"/>
      <dgm:spPr/>
      <dgm:t>
        <a:bodyPr/>
        <a:lstStyle/>
        <a:p>
          <a:endParaRPr lang="en-US"/>
        </a:p>
      </dgm:t>
    </dgm:pt>
    <dgm:pt modelId="{A6D67B7C-24E7-496A-9716-EB7A4E49EA42}" type="pres">
      <dgm:prSet presAssocID="{39156CED-E034-4E36-81DF-4341A804084D}" presName="box" presStyleLbl="node1" presStyleIdx="2" presStyleCnt="3"/>
      <dgm:spPr/>
      <dgm:t>
        <a:bodyPr/>
        <a:lstStyle/>
        <a:p>
          <a:endParaRPr lang="en-IN"/>
        </a:p>
      </dgm:t>
    </dgm:pt>
    <dgm:pt modelId="{9C87889A-69E8-4874-B40D-7B733FC91619}" type="pres">
      <dgm:prSet presAssocID="{39156CED-E034-4E36-81DF-4341A804084D}" presName="img"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4000" b="-14000"/>
          </a:stretch>
        </a:blipFill>
      </dgm:spPr>
      <dgm:t>
        <a:bodyPr/>
        <a:lstStyle/>
        <a:p>
          <a:endParaRPr lang="en-US"/>
        </a:p>
      </dgm:t>
    </dgm:pt>
    <dgm:pt modelId="{8814F8DA-884A-48DC-8DE5-3C7FE09B992E}" type="pres">
      <dgm:prSet presAssocID="{39156CED-E034-4E36-81DF-4341A804084D}" presName="text" presStyleLbl="node1" presStyleIdx="2" presStyleCnt="3">
        <dgm:presLayoutVars>
          <dgm:bulletEnabled val="1"/>
        </dgm:presLayoutVars>
      </dgm:prSet>
      <dgm:spPr/>
      <dgm:t>
        <a:bodyPr/>
        <a:lstStyle/>
        <a:p>
          <a:endParaRPr lang="en-IN"/>
        </a:p>
      </dgm:t>
    </dgm:pt>
  </dgm:ptLst>
  <dgm:cxnLst>
    <dgm:cxn modelId="{6ED02544-6E3F-4DFA-B100-1B344373CC9E}" type="presOf" srcId="{B4BDF680-CF81-49E5-87A1-C52BD8FE8395}" destId="{2463A867-F85F-4FBE-807B-213CBBD537C1}" srcOrd="1" destOrd="0" presId="urn:microsoft.com/office/officeart/2005/8/layout/vList4"/>
    <dgm:cxn modelId="{8A9589D7-6FD2-48C6-9E30-345A71D2FF46}" srcId="{6E7BAEF2-4DE0-4B2A-8CB3-E23274F5F4B0}" destId="{DDC64AFD-B6FD-44AA-8FFE-9D896A998078}" srcOrd="0" destOrd="0" parTransId="{3AA1E36A-4FF0-496C-BCBA-FBED1B90C49B}" sibTransId="{2C7CEF15-5993-48EE-A449-DE124A73E3DB}"/>
    <dgm:cxn modelId="{06DE4A8C-C146-46D3-BFCD-64AD86C42D5E}" type="presOf" srcId="{54C5C538-E477-4921-A14C-5E2A5329C5D6}" destId="{3F0E2781-6292-4B69-82B4-9F4B35F303C2}" srcOrd="0" destOrd="4" presId="urn:microsoft.com/office/officeart/2005/8/layout/vList4"/>
    <dgm:cxn modelId="{609AB218-67ED-4F06-86A1-A6E10D74C1A1}" srcId="{B4BDF680-CF81-49E5-87A1-C52BD8FE8395}" destId="{9647D47D-EF88-444C-9CD1-E28ECBFC2A8E}" srcOrd="0" destOrd="0" parTransId="{2ABA52F0-69F9-4D44-A357-1EB45B11BCCB}" sibTransId="{63BD86F9-3E28-4144-A537-B67C5313C8E8}"/>
    <dgm:cxn modelId="{BF3B91C9-A8AF-4235-8324-4A2D1334B2C7}" srcId="{B4BDF680-CF81-49E5-87A1-C52BD8FE8395}" destId="{FF7DB4B6-2037-4570-A75D-1003E51439E1}" srcOrd="1" destOrd="0" parTransId="{FD787641-0848-43B6-AF70-CD1D7F7CB042}" sibTransId="{053BEE4E-715A-4785-AF00-F1BE7446B4B8}"/>
    <dgm:cxn modelId="{1165797C-0340-45F7-AE71-435381016561}" type="presOf" srcId="{258AFBB7-A7A7-42A4-9CE1-26418B6B9DC9}" destId="{8814F8DA-884A-48DC-8DE5-3C7FE09B992E}" srcOrd="1" destOrd="2" presId="urn:microsoft.com/office/officeart/2005/8/layout/vList4"/>
    <dgm:cxn modelId="{55FBF2B9-3E10-44F9-BC95-ADD8226C86BD}" type="presOf" srcId="{782952F3-760B-4EDA-A444-E832A718FE2F}" destId="{3F0E2781-6292-4B69-82B4-9F4B35F303C2}" srcOrd="0" destOrd="3" presId="urn:microsoft.com/office/officeart/2005/8/layout/vList4"/>
    <dgm:cxn modelId="{54926D65-6A9C-41A3-A681-531763EB8B96}" type="presOf" srcId="{258AFBB7-A7A7-42A4-9CE1-26418B6B9DC9}" destId="{A6D67B7C-24E7-496A-9716-EB7A4E49EA42}" srcOrd="0" destOrd="2" presId="urn:microsoft.com/office/officeart/2005/8/layout/vList4"/>
    <dgm:cxn modelId="{F5CC62DD-8AE3-4996-ABB0-F2289B2D162C}" type="presOf" srcId="{39156CED-E034-4E36-81DF-4341A804084D}" destId="{A6D67B7C-24E7-496A-9716-EB7A4E49EA42}" srcOrd="0" destOrd="0" presId="urn:microsoft.com/office/officeart/2005/8/layout/vList4"/>
    <dgm:cxn modelId="{B3BE1177-F8C6-4DCF-BFD1-DF3E78D24379}" srcId="{39156CED-E034-4E36-81DF-4341A804084D}" destId="{258AFBB7-A7A7-42A4-9CE1-26418B6B9DC9}" srcOrd="1" destOrd="0" parTransId="{3C9F05DC-8B98-4A32-8124-6C0ACB22D8A6}" sibTransId="{28B5B4B2-78E9-4060-A6B6-2D54F25754AA}"/>
    <dgm:cxn modelId="{A326F8E9-A9BD-4B45-AC76-072D9749C89C}" type="presOf" srcId="{6E7BAEF2-4DE0-4B2A-8CB3-E23274F5F4B0}" destId="{58C05865-130A-427A-B860-806EB744C6FC}" srcOrd="0" destOrd="0" presId="urn:microsoft.com/office/officeart/2005/8/layout/vList4"/>
    <dgm:cxn modelId="{CBD2B2C5-1D06-4502-A050-DDCBF97538A4}" type="presOf" srcId="{12DDC819-1158-45D6-8855-284819CA7324}" destId="{34614A68-43BA-4504-A0A1-E7C9FE058DD7}" srcOrd="1" destOrd="2" presId="urn:microsoft.com/office/officeart/2005/8/layout/vList4"/>
    <dgm:cxn modelId="{14D9B5E1-ECE0-417A-848A-7AD6857153CA}" type="presOf" srcId="{B45C1604-9127-4352-BC15-8517A87AD042}" destId="{A6D67B7C-24E7-496A-9716-EB7A4E49EA42}" srcOrd="0" destOrd="3" presId="urn:microsoft.com/office/officeart/2005/8/layout/vList4"/>
    <dgm:cxn modelId="{2CB073E9-2254-4B8B-9661-D372C4CDF298}" srcId="{6E7BAEF2-4DE0-4B2A-8CB3-E23274F5F4B0}" destId="{12DDC819-1158-45D6-8855-284819CA7324}" srcOrd="1" destOrd="0" parTransId="{30C81C6A-4F3A-47A4-875A-AA2C658AAC9B}" sibTransId="{1CEC77CA-138E-4A0A-AA33-8620F168E549}"/>
    <dgm:cxn modelId="{A6109157-ED86-465F-A8C5-5D82BFA87848}" srcId="{3BC3B717-C567-449C-A16E-8E038500F73C}" destId="{B4BDF680-CF81-49E5-87A1-C52BD8FE8395}" srcOrd="1" destOrd="0" parTransId="{91953763-825B-4BCD-A248-E12908F51BA3}" sibTransId="{9F0DCAC6-EF73-4FDD-A140-C40B2EE3ED02}"/>
    <dgm:cxn modelId="{7A4A2D5E-8C70-4F8F-90B7-39414BF09D25}" type="presOf" srcId="{54C5C538-E477-4921-A14C-5E2A5329C5D6}" destId="{2463A867-F85F-4FBE-807B-213CBBD537C1}" srcOrd="1" destOrd="4" presId="urn:microsoft.com/office/officeart/2005/8/layout/vList4"/>
    <dgm:cxn modelId="{7A6B5226-7D22-4DC0-AA0D-C5352E8016B8}" srcId="{258AFBB7-A7A7-42A4-9CE1-26418B6B9DC9}" destId="{368E1B28-AF4D-419B-8FA5-428214000F8D}" srcOrd="1" destOrd="0" parTransId="{D7E1D4BC-DF14-4888-82A8-49D5EAC88981}" sibTransId="{9CEF432D-4314-4BCF-9389-205995E15280}"/>
    <dgm:cxn modelId="{7BDE9B2E-193F-454A-87F4-01783B62A52D}" type="presOf" srcId="{DDC64AFD-B6FD-44AA-8FFE-9D896A998078}" destId="{58C05865-130A-427A-B860-806EB744C6FC}" srcOrd="0" destOrd="1" presId="urn:microsoft.com/office/officeart/2005/8/layout/vList4"/>
    <dgm:cxn modelId="{C22032EA-85BC-493F-B611-8B8659519C97}" type="presOf" srcId="{368E1B28-AF4D-419B-8FA5-428214000F8D}" destId="{8814F8DA-884A-48DC-8DE5-3C7FE09B992E}" srcOrd="1" destOrd="4" presId="urn:microsoft.com/office/officeart/2005/8/layout/vList4"/>
    <dgm:cxn modelId="{219DF831-F72F-4AA0-BD39-FA0CC226FB18}" type="presOf" srcId="{3BC3B717-C567-449C-A16E-8E038500F73C}" destId="{FCBEC4FE-01D9-4D61-9DF7-8625158FE549}" srcOrd="0" destOrd="0" presId="urn:microsoft.com/office/officeart/2005/8/layout/vList4"/>
    <dgm:cxn modelId="{4797887D-D0F6-431B-A202-1903C5F623BA}" type="presOf" srcId="{B45C1604-9127-4352-BC15-8517A87AD042}" destId="{8814F8DA-884A-48DC-8DE5-3C7FE09B992E}" srcOrd="1" destOrd="3" presId="urn:microsoft.com/office/officeart/2005/8/layout/vList4"/>
    <dgm:cxn modelId="{803D35E8-2029-431B-B0E3-C407EBE385C7}" type="presOf" srcId="{6E7BAEF2-4DE0-4B2A-8CB3-E23274F5F4B0}" destId="{34614A68-43BA-4504-A0A1-E7C9FE058DD7}" srcOrd="1" destOrd="0" presId="urn:microsoft.com/office/officeart/2005/8/layout/vList4"/>
    <dgm:cxn modelId="{326520D7-287D-4C93-8C43-DFCFF0095AB4}" type="presOf" srcId="{B4BDF680-CF81-49E5-87A1-C52BD8FE8395}" destId="{3F0E2781-6292-4B69-82B4-9F4B35F303C2}" srcOrd="0" destOrd="0" presId="urn:microsoft.com/office/officeart/2005/8/layout/vList4"/>
    <dgm:cxn modelId="{58A881AF-DD13-44BE-9357-AB290EC099B6}" type="presOf" srcId="{FF7DB4B6-2037-4570-A75D-1003E51439E1}" destId="{3F0E2781-6292-4B69-82B4-9F4B35F303C2}" srcOrd="0" destOrd="2" presId="urn:microsoft.com/office/officeart/2005/8/layout/vList4"/>
    <dgm:cxn modelId="{D1E889DA-F818-4C7A-982A-1E09E8D1EE7C}" type="presOf" srcId="{368E1B28-AF4D-419B-8FA5-428214000F8D}" destId="{A6D67B7C-24E7-496A-9716-EB7A4E49EA42}" srcOrd="0" destOrd="4" presId="urn:microsoft.com/office/officeart/2005/8/layout/vList4"/>
    <dgm:cxn modelId="{94810D61-58A6-4F21-9E3B-7C446ABBF600}" type="presOf" srcId="{FF7DB4B6-2037-4570-A75D-1003E51439E1}" destId="{2463A867-F85F-4FBE-807B-213CBBD537C1}" srcOrd="1" destOrd="2" presId="urn:microsoft.com/office/officeart/2005/8/layout/vList4"/>
    <dgm:cxn modelId="{3C0B52F5-7E78-49F3-A8DB-730D0B98C4A1}" type="presOf" srcId="{9647D47D-EF88-444C-9CD1-E28ECBFC2A8E}" destId="{2463A867-F85F-4FBE-807B-213CBBD537C1}" srcOrd="1" destOrd="1" presId="urn:microsoft.com/office/officeart/2005/8/layout/vList4"/>
    <dgm:cxn modelId="{AABE8E31-6BBF-44EB-9A30-7E8556AD1753}" srcId="{B4BDF680-CF81-49E5-87A1-C52BD8FE8395}" destId="{54C5C538-E477-4921-A14C-5E2A5329C5D6}" srcOrd="3" destOrd="0" parTransId="{FB8D2F61-B938-4558-8A26-DF02BD0E0DD5}" sibTransId="{7DF73680-165C-46E1-8C75-27DECDC38A87}"/>
    <dgm:cxn modelId="{551491F9-B785-4617-B276-F2D314EAB51D}" type="presOf" srcId="{9647D47D-EF88-444C-9CD1-E28ECBFC2A8E}" destId="{3F0E2781-6292-4B69-82B4-9F4B35F303C2}" srcOrd="0" destOrd="1" presId="urn:microsoft.com/office/officeart/2005/8/layout/vList4"/>
    <dgm:cxn modelId="{7E5D9525-8A37-4401-80B4-715B1BC60591}" type="presOf" srcId="{CC5840B5-D428-4E19-89A9-19641139420A}" destId="{A6D67B7C-24E7-496A-9716-EB7A4E49EA42}" srcOrd="0" destOrd="1" presId="urn:microsoft.com/office/officeart/2005/8/layout/vList4"/>
    <dgm:cxn modelId="{C192E6B3-8C47-4549-8E7D-89B5D674D384}" type="presOf" srcId="{12DDC819-1158-45D6-8855-284819CA7324}" destId="{58C05865-130A-427A-B860-806EB744C6FC}" srcOrd="0" destOrd="2" presId="urn:microsoft.com/office/officeart/2005/8/layout/vList4"/>
    <dgm:cxn modelId="{49187DA3-98CA-491A-AA8B-2B8CBD72B3B4}" srcId="{3BC3B717-C567-449C-A16E-8E038500F73C}" destId="{6E7BAEF2-4DE0-4B2A-8CB3-E23274F5F4B0}" srcOrd="0" destOrd="0" parTransId="{BF12B03D-A018-4615-A797-F5D9F59ED180}" sibTransId="{4646410B-4E2B-44F3-A16C-F7CAAAF49F79}"/>
    <dgm:cxn modelId="{36CE4095-D44C-4F09-BAC3-DA1A6CAC8BEF}" srcId="{258AFBB7-A7A7-42A4-9CE1-26418B6B9DC9}" destId="{B45C1604-9127-4352-BC15-8517A87AD042}" srcOrd="0" destOrd="0" parTransId="{58315750-F1D2-4793-A772-860756184401}" sibTransId="{EFF070A5-E46B-4E9F-9B1B-74A535413748}"/>
    <dgm:cxn modelId="{5DADF0D9-99D8-4EBE-B6DF-18F31ECCC7BB}" type="presOf" srcId="{CC5840B5-D428-4E19-89A9-19641139420A}" destId="{8814F8DA-884A-48DC-8DE5-3C7FE09B992E}" srcOrd="1" destOrd="1" presId="urn:microsoft.com/office/officeart/2005/8/layout/vList4"/>
    <dgm:cxn modelId="{BDD70D60-4160-4EBC-88FB-7F901A35D8B6}" srcId="{39156CED-E034-4E36-81DF-4341A804084D}" destId="{CC5840B5-D428-4E19-89A9-19641139420A}" srcOrd="0" destOrd="0" parTransId="{969D432A-CAEB-4593-8613-CE5426ED3131}" sibTransId="{29109C2B-45E9-40B3-9F34-A050218751C9}"/>
    <dgm:cxn modelId="{691EA770-6CE1-4E5F-9C1C-9B0ED6EFC8CA}" type="presOf" srcId="{39156CED-E034-4E36-81DF-4341A804084D}" destId="{8814F8DA-884A-48DC-8DE5-3C7FE09B992E}" srcOrd="1" destOrd="0" presId="urn:microsoft.com/office/officeart/2005/8/layout/vList4"/>
    <dgm:cxn modelId="{F3BBAF1E-333E-4E80-882F-BCC38E968CA2}" type="presOf" srcId="{DDC64AFD-B6FD-44AA-8FFE-9D896A998078}" destId="{34614A68-43BA-4504-A0A1-E7C9FE058DD7}" srcOrd="1" destOrd="1" presId="urn:microsoft.com/office/officeart/2005/8/layout/vList4"/>
    <dgm:cxn modelId="{650A964A-C731-4DB5-AD72-FC2B447796F4}" srcId="{B4BDF680-CF81-49E5-87A1-C52BD8FE8395}" destId="{782952F3-760B-4EDA-A444-E832A718FE2F}" srcOrd="2" destOrd="0" parTransId="{A61AD319-B737-4217-A6F0-2F097198D022}" sibTransId="{47129F5C-A7D8-4733-B260-946496C41801}"/>
    <dgm:cxn modelId="{7747A6DD-7E7F-4145-AFFC-ED26E6DABB93}" srcId="{3BC3B717-C567-449C-A16E-8E038500F73C}" destId="{39156CED-E034-4E36-81DF-4341A804084D}" srcOrd="2" destOrd="0" parTransId="{942AE6BB-79C4-4ECC-AC6C-636D7DA381F0}" sibTransId="{4458917A-D887-4F3E-8ED9-20F0E10C7198}"/>
    <dgm:cxn modelId="{404C5F89-D991-4729-A194-76212BD60EE4}" type="presOf" srcId="{782952F3-760B-4EDA-A444-E832A718FE2F}" destId="{2463A867-F85F-4FBE-807B-213CBBD537C1}" srcOrd="1" destOrd="3" presId="urn:microsoft.com/office/officeart/2005/8/layout/vList4"/>
    <dgm:cxn modelId="{2488CD86-00CE-4D96-B589-9A7E3E8C5424}" type="presParOf" srcId="{FCBEC4FE-01D9-4D61-9DF7-8625158FE549}" destId="{63F525A6-96A5-4E28-9FFB-F45A633F36C5}" srcOrd="0" destOrd="0" presId="urn:microsoft.com/office/officeart/2005/8/layout/vList4"/>
    <dgm:cxn modelId="{75FAE3DF-B6D2-41A4-9DB1-7EEAE82FF814}" type="presParOf" srcId="{63F525A6-96A5-4E28-9FFB-F45A633F36C5}" destId="{58C05865-130A-427A-B860-806EB744C6FC}" srcOrd="0" destOrd="0" presId="urn:microsoft.com/office/officeart/2005/8/layout/vList4"/>
    <dgm:cxn modelId="{67AD737B-FBF6-42C5-8F43-F7EBF88315EF}" type="presParOf" srcId="{63F525A6-96A5-4E28-9FFB-F45A633F36C5}" destId="{A8199DC9-1C35-4885-866F-AE5CFCE3326E}" srcOrd="1" destOrd="0" presId="urn:microsoft.com/office/officeart/2005/8/layout/vList4"/>
    <dgm:cxn modelId="{E97BBC26-56A1-4895-AB26-58D544876ABC}" type="presParOf" srcId="{63F525A6-96A5-4E28-9FFB-F45A633F36C5}" destId="{34614A68-43BA-4504-A0A1-E7C9FE058DD7}" srcOrd="2" destOrd="0" presId="urn:microsoft.com/office/officeart/2005/8/layout/vList4"/>
    <dgm:cxn modelId="{16FDEC43-E768-4F97-A723-C34781189F63}" type="presParOf" srcId="{FCBEC4FE-01D9-4D61-9DF7-8625158FE549}" destId="{EBB02A31-43FA-4CD1-9FE2-1ED2BB50851A}" srcOrd="1" destOrd="0" presId="urn:microsoft.com/office/officeart/2005/8/layout/vList4"/>
    <dgm:cxn modelId="{66C95EC1-4395-454C-A5D5-8CAD3ABDBD87}" type="presParOf" srcId="{FCBEC4FE-01D9-4D61-9DF7-8625158FE549}" destId="{12D24409-E178-4FF9-8741-C0B8BB12560A}" srcOrd="2" destOrd="0" presId="urn:microsoft.com/office/officeart/2005/8/layout/vList4"/>
    <dgm:cxn modelId="{0A7D9DB7-9C54-4A17-AE8E-48125AA05687}" type="presParOf" srcId="{12D24409-E178-4FF9-8741-C0B8BB12560A}" destId="{3F0E2781-6292-4B69-82B4-9F4B35F303C2}" srcOrd="0" destOrd="0" presId="urn:microsoft.com/office/officeart/2005/8/layout/vList4"/>
    <dgm:cxn modelId="{D652EB6B-BF7E-499E-B787-EEE1C1EE3EB9}" type="presParOf" srcId="{12D24409-E178-4FF9-8741-C0B8BB12560A}" destId="{F4C711D8-BB20-4B48-895C-5A4AE320795B}" srcOrd="1" destOrd="0" presId="urn:microsoft.com/office/officeart/2005/8/layout/vList4"/>
    <dgm:cxn modelId="{BEB66F22-517A-400C-B8B5-10DAE1211C87}" type="presParOf" srcId="{12D24409-E178-4FF9-8741-C0B8BB12560A}" destId="{2463A867-F85F-4FBE-807B-213CBBD537C1}" srcOrd="2" destOrd="0" presId="urn:microsoft.com/office/officeart/2005/8/layout/vList4"/>
    <dgm:cxn modelId="{F3A8EA7A-63EF-4D5F-AF50-D312FEDB856E}" type="presParOf" srcId="{FCBEC4FE-01D9-4D61-9DF7-8625158FE549}" destId="{C8716A32-F854-42DF-AA4E-EA3CD8F32E0F}" srcOrd="3" destOrd="0" presId="urn:microsoft.com/office/officeart/2005/8/layout/vList4"/>
    <dgm:cxn modelId="{5B63B690-90A9-4A0C-B1E4-F4B24A5B7850}" type="presParOf" srcId="{FCBEC4FE-01D9-4D61-9DF7-8625158FE549}" destId="{2E6C9D57-00A5-44C5-A69F-25C614B10AEB}" srcOrd="4" destOrd="0" presId="urn:microsoft.com/office/officeart/2005/8/layout/vList4"/>
    <dgm:cxn modelId="{E66853FE-1C67-4796-B345-38E01B5C1C39}" type="presParOf" srcId="{2E6C9D57-00A5-44C5-A69F-25C614B10AEB}" destId="{A6D67B7C-24E7-496A-9716-EB7A4E49EA42}" srcOrd="0" destOrd="0" presId="urn:microsoft.com/office/officeart/2005/8/layout/vList4"/>
    <dgm:cxn modelId="{E2D523EA-F164-4C0D-83F0-FC3F3A8B5019}" type="presParOf" srcId="{2E6C9D57-00A5-44C5-A69F-25C614B10AEB}" destId="{9C87889A-69E8-4874-B40D-7B733FC91619}" srcOrd="1" destOrd="0" presId="urn:microsoft.com/office/officeart/2005/8/layout/vList4"/>
    <dgm:cxn modelId="{004A149B-13AF-44AA-88DC-6C052D245C05}" type="presParOf" srcId="{2E6C9D57-00A5-44C5-A69F-25C614B10AEB}" destId="{8814F8DA-884A-48DC-8DE5-3C7FE09B992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64EAD-603A-4E32-B94E-0C9104562377}">
      <dsp:nvSpPr>
        <dsp:cNvPr id="0" name=""/>
        <dsp:cNvSpPr/>
      </dsp:nvSpPr>
      <dsp:spPr>
        <a:xfrm>
          <a:off x="-5655556" y="-865741"/>
          <a:ext cx="6733469" cy="6733469"/>
        </a:xfrm>
        <a:prstGeom prst="blockArc">
          <a:avLst>
            <a:gd name="adj1" fmla="val 18900000"/>
            <a:gd name="adj2" fmla="val 2700000"/>
            <a:gd name="adj3" fmla="val 321"/>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9B12D0-FAB0-45FF-AAA2-FF54E9F037E9}">
      <dsp:nvSpPr>
        <dsp:cNvPr id="0" name=""/>
        <dsp:cNvSpPr/>
      </dsp:nvSpPr>
      <dsp:spPr>
        <a:xfrm>
          <a:off x="401686" y="263404"/>
          <a:ext cx="10862835" cy="5266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53340" rIns="53340" bIns="53340" numCol="1" spcCol="1270" anchor="ctr" anchorCtr="0">
          <a:noAutofit/>
        </a:bodyPr>
        <a:lstStyle/>
        <a:p>
          <a:pPr lvl="0" algn="l" defTabSz="933450">
            <a:lnSpc>
              <a:spcPct val="90000"/>
            </a:lnSpc>
            <a:spcBef>
              <a:spcPct val="0"/>
            </a:spcBef>
            <a:spcAft>
              <a:spcPct val="35000"/>
            </a:spcAft>
          </a:pPr>
          <a:r>
            <a:rPr lang="en-IN" sz="2100" b="1" kern="1200" spc="-1" dirty="0" smtClean="0">
              <a:latin typeface="Roboto Condensed"/>
            </a:rPr>
            <a:t>IoT Application Architecture  </a:t>
          </a:r>
          <a:endParaRPr lang="en-IN" sz="2100" b="1" kern="1200" spc="-1" dirty="0">
            <a:latin typeface="Roboto Condensed"/>
          </a:endParaRPr>
        </a:p>
      </dsp:txBody>
      <dsp:txXfrm>
        <a:off x="401686" y="263404"/>
        <a:ext cx="10862835" cy="526609"/>
      </dsp:txXfrm>
    </dsp:sp>
    <dsp:sp modelId="{89F9ACB6-2F4F-4A66-BEAE-A3645AC1F073}">
      <dsp:nvSpPr>
        <dsp:cNvPr id="0" name=""/>
        <dsp:cNvSpPr/>
      </dsp:nvSpPr>
      <dsp:spPr>
        <a:xfrm>
          <a:off x="72555" y="197578"/>
          <a:ext cx="658261" cy="65826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A79F1E-75F1-4B97-A8B1-2747847C8CA5}">
      <dsp:nvSpPr>
        <dsp:cNvPr id="0" name=""/>
        <dsp:cNvSpPr/>
      </dsp:nvSpPr>
      <dsp:spPr>
        <a:xfrm>
          <a:off x="834858" y="1053218"/>
          <a:ext cx="10429663" cy="5266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53340" rIns="53340" bIns="53340" numCol="1" spcCol="1270" anchor="ctr" anchorCtr="0">
          <a:noAutofit/>
        </a:bodyPr>
        <a:lstStyle/>
        <a:p>
          <a:pPr lvl="0" algn="l" defTabSz="933450">
            <a:lnSpc>
              <a:spcPct val="90000"/>
            </a:lnSpc>
            <a:spcBef>
              <a:spcPct val="0"/>
            </a:spcBef>
            <a:spcAft>
              <a:spcPct val="35000"/>
            </a:spcAft>
          </a:pPr>
          <a:r>
            <a:rPr lang="en-US" sz="2100" b="1" kern="1200" spc="-1" dirty="0" smtClean="0">
              <a:latin typeface="Roboto Condensed"/>
            </a:rPr>
            <a:t>Home automation, Industry applications, Surveillance applications &amp; Other IoT applications</a:t>
          </a:r>
          <a:endParaRPr lang="en-IN" sz="2100" b="1" kern="1200" spc="-1" dirty="0">
            <a:latin typeface="Roboto Condensed"/>
          </a:endParaRPr>
        </a:p>
      </dsp:txBody>
      <dsp:txXfrm>
        <a:off x="834858" y="1053218"/>
        <a:ext cx="10429663" cy="526609"/>
      </dsp:txXfrm>
    </dsp:sp>
    <dsp:sp modelId="{15376D7A-F628-4906-A944-24E9BB3FECD3}">
      <dsp:nvSpPr>
        <dsp:cNvPr id="0" name=""/>
        <dsp:cNvSpPr/>
      </dsp:nvSpPr>
      <dsp:spPr>
        <a:xfrm>
          <a:off x="505727" y="987392"/>
          <a:ext cx="658261" cy="65826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7CA9DC-5A12-483F-B893-0DC704494FEC}">
      <dsp:nvSpPr>
        <dsp:cNvPr id="0" name=""/>
        <dsp:cNvSpPr/>
      </dsp:nvSpPr>
      <dsp:spPr>
        <a:xfrm>
          <a:off x="1032936" y="1843031"/>
          <a:ext cx="10231585" cy="5266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53340" rIns="53340" bIns="53340" numCol="1" spcCol="1270" anchor="ctr" anchorCtr="0">
          <a:noAutofit/>
        </a:bodyPr>
        <a:lstStyle/>
        <a:p>
          <a:pPr lvl="0" algn="l" defTabSz="933450">
            <a:lnSpc>
              <a:spcPct val="90000"/>
            </a:lnSpc>
            <a:spcBef>
              <a:spcPct val="0"/>
            </a:spcBef>
            <a:spcAft>
              <a:spcPct val="35000"/>
            </a:spcAft>
          </a:pPr>
          <a:r>
            <a:rPr lang="en-US" sz="2100" b="1" kern="1200" spc="-1" dirty="0" smtClean="0">
              <a:latin typeface="Roboto Condensed"/>
            </a:rPr>
            <a:t>Introduction to Python And Different IoT tools</a:t>
          </a:r>
          <a:endParaRPr lang="en-IN" sz="2100" b="1" kern="1200" spc="-1" dirty="0">
            <a:latin typeface="Roboto Condensed"/>
          </a:endParaRPr>
        </a:p>
      </dsp:txBody>
      <dsp:txXfrm>
        <a:off x="1032936" y="1843031"/>
        <a:ext cx="10231585" cy="526609"/>
      </dsp:txXfrm>
    </dsp:sp>
    <dsp:sp modelId="{34D17B67-C63C-4C27-ACEB-4B3C610B61C9}">
      <dsp:nvSpPr>
        <dsp:cNvPr id="0" name=""/>
        <dsp:cNvSpPr/>
      </dsp:nvSpPr>
      <dsp:spPr>
        <a:xfrm>
          <a:off x="703806" y="1777205"/>
          <a:ext cx="658261" cy="65826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88E196-6876-4D0E-BFA9-2B21C05F314B}">
      <dsp:nvSpPr>
        <dsp:cNvPr id="0" name=""/>
        <dsp:cNvSpPr/>
      </dsp:nvSpPr>
      <dsp:spPr>
        <a:xfrm>
          <a:off x="1032936" y="2632345"/>
          <a:ext cx="10231585" cy="5266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53340" rIns="53340" bIns="53340" numCol="1" spcCol="1270" anchor="ctr" anchorCtr="0">
          <a:noAutofit/>
        </a:bodyPr>
        <a:lstStyle/>
        <a:p>
          <a:pPr lvl="0" algn="l" defTabSz="933450">
            <a:lnSpc>
              <a:spcPct val="90000"/>
            </a:lnSpc>
            <a:spcBef>
              <a:spcPct val="0"/>
            </a:spcBef>
            <a:spcAft>
              <a:spcPct val="35000"/>
            </a:spcAft>
          </a:pPr>
          <a:r>
            <a:rPr lang="en-US" sz="2100" b="1" kern="1200" spc="-1" dirty="0" smtClean="0">
              <a:latin typeface="Roboto Condensed"/>
            </a:rPr>
            <a:t>Developing IoT application through IoT tools</a:t>
          </a:r>
          <a:endParaRPr lang="en-IN" sz="2100" b="1" kern="1200" spc="-1" dirty="0">
            <a:latin typeface="Roboto Condensed"/>
          </a:endParaRPr>
        </a:p>
      </dsp:txBody>
      <dsp:txXfrm>
        <a:off x="1032936" y="2632345"/>
        <a:ext cx="10231585" cy="526609"/>
      </dsp:txXfrm>
    </dsp:sp>
    <dsp:sp modelId="{996E133E-6616-4379-AAC8-7FFAB88E5FBA}">
      <dsp:nvSpPr>
        <dsp:cNvPr id="0" name=""/>
        <dsp:cNvSpPr/>
      </dsp:nvSpPr>
      <dsp:spPr>
        <a:xfrm>
          <a:off x="703806" y="2566519"/>
          <a:ext cx="658261" cy="65826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B6C25C-23BE-42A2-B205-B5836122BF3A}">
      <dsp:nvSpPr>
        <dsp:cNvPr id="0" name=""/>
        <dsp:cNvSpPr/>
      </dsp:nvSpPr>
      <dsp:spPr>
        <a:xfrm>
          <a:off x="834858" y="3422158"/>
          <a:ext cx="10429663" cy="52660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53340" rIns="53340" bIns="53340" numCol="1" spcCol="1270" anchor="ctr" anchorCtr="0">
          <a:noAutofit/>
        </a:bodyPr>
        <a:lstStyle/>
        <a:p>
          <a:pPr lvl="0" algn="l" defTabSz="933450">
            <a:lnSpc>
              <a:spcPct val="90000"/>
            </a:lnSpc>
            <a:spcBef>
              <a:spcPct val="0"/>
            </a:spcBef>
            <a:spcAft>
              <a:spcPct val="35000"/>
            </a:spcAft>
          </a:pPr>
          <a:r>
            <a:rPr lang="en-US" sz="2100" b="1" kern="1200" spc="-1" dirty="0" smtClean="0">
              <a:latin typeface="Roboto Condensed"/>
            </a:rPr>
            <a:t>Developing sensor-based application through embedded system platform</a:t>
          </a:r>
          <a:endParaRPr lang="en-IN" sz="2100" b="1" kern="1200" spc="-1" dirty="0">
            <a:latin typeface="Roboto Condensed"/>
          </a:endParaRPr>
        </a:p>
      </dsp:txBody>
      <dsp:txXfrm>
        <a:off x="834858" y="3422158"/>
        <a:ext cx="10429663" cy="526609"/>
      </dsp:txXfrm>
    </dsp:sp>
    <dsp:sp modelId="{3E5E0BDB-4F01-43C7-A21F-FDBB0D6B52F8}">
      <dsp:nvSpPr>
        <dsp:cNvPr id="0" name=""/>
        <dsp:cNvSpPr/>
      </dsp:nvSpPr>
      <dsp:spPr>
        <a:xfrm>
          <a:off x="505727" y="3356332"/>
          <a:ext cx="658261" cy="65826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F437E1-947F-479B-AAD1-D6A2D1370C30}">
      <dsp:nvSpPr>
        <dsp:cNvPr id="0" name=""/>
        <dsp:cNvSpPr/>
      </dsp:nvSpPr>
      <dsp:spPr>
        <a:xfrm>
          <a:off x="401686" y="4211972"/>
          <a:ext cx="10862835" cy="5266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53340" rIns="53340" bIns="53340" numCol="1" spcCol="1270" anchor="ctr" anchorCtr="0">
          <a:noAutofit/>
        </a:bodyPr>
        <a:lstStyle/>
        <a:p>
          <a:pPr lvl="0" algn="l" defTabSz="933450">
            <a:lnSpc>
              <a:spcPct val="90000"/>
            </a:lnSpc>
            <a:spcBef>
              <a:spcPct val="0"/>
            </a:spcBef>
            <a:spcAft>
              <a:spcPct val="35000"/>
            </a:spcAft>
          </a:pPr>
          <a:r>
            <a:rPr lang="en-US" sz="2100" b="1" kern="1200" spc="-1" dirty="0" smtClean="0">
              <a:latin typeface="Roboto Condensed"/>
            </a:rPr>
            <a:t>IoT and Cloud computing</a:t>
          </a:r>
          <a:endParaRPr lang="en-IN" sz="2100" b="1" kern="1200" spc="-1" dirty="0">
            <a:latin typeface="Roboto Condensed"/>
          </a:endParaRPr>
        </a:p>
      </dsp:txBody>
      <dsp:txXfrm>
        <a:off x="401686" y="4211972"/>
        <a:ext cx="10862835" cy="526609"/>
      </dsp:txXfrm>
    </dsp:sp>
    <dsp:sp modelId="{AFA77E90-3032-4A2C-B949-9DCDB0BB3DD5}">
      <dsp:nvSpPr>
        <dsp:cNvPr id="0" name=""/>
        <dsp:cNvSpPr/>
      </dsp:nvSpPr>
      <dsp:spPr>
        <a:xfrm>
          <a:off x="72555" y="4146146"/>
          <a:ext cx="658261" cy="65826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CACC1-EDC5-40D0-9450-172D775E4528}">
      <dsp:nvSpPr>
        <dsp:cNvPr id="0" name=""/>
        <dsp:cNvSpPr/>
      </dsp:nvSpPr>
      <dsp:spPr>
        <a:xfrm>
          <a:off x="2448" y="311914"/>
          <a:ext cx="2386933" cy="95477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Hardware</a:t>
          </a:r>
          <a:endParaRPr lang="en-US" sz="2400" kern="1200" dirty="0"/>
        </a:p>
      </dsp:txBody>
      <dsp:txXfrm>
        <a:off x="2448" y="311914"/>
        <a:ext cx="2386933" cy="954773"/>
      </dsp:txXfrm>
    </dsp:sp>
    <dsp:sp modelId="{C06EF8FC-994A-43E6-88B5-F06CA690C8F3}">
      <dsp:nvSpPr>
        <dsp:cNvPr id="0" name=""/>
        <dsp:cNvSpPr/>
      </dsp:nvSpPr>
      <dsp:spPr>
        <a:xfrm>
          <a:off x="2448" y="1266687"/>
          <a:ext cx="2386933"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Arduino UNO</a:t>
          </a:r>
          <a:endParaRPr lang="en-US" sz="2400" kern="1200" dirty="0"/>
        </a:p>
        <a:p>
          <a:pPr marL="228600" lvl="1" indent="-228600" algn="l" defTabSz="1066800">
            <a:lnSpc>
              <a:spcPct val="90000"/>
            </a:lnSpc>
            <a:spcBef>
              <a:spcPct val="0"/>
            </a:spcBef>
            <a:spcAft>
              <a:spcPct val="15000"/>
            </a:spcAft>
            <a:buChar char="••"/>
          </a:pPr>
          <a:r>
            <a:rPr lang="en-US" sz="2400" kern="1200" dirty="0" smtClean="0"/>
            <a:t>Node MCU</a:t>
          </a:r>
          <a:endParaRPr lang="en-US" sz="2400" kern="1200" dirty="0"/>
        </a:p>
        <a:p>
          <a:pPr marL="228600" lvl="1" indent="-228600" algn="l" defTabSz="1066800">
            <a:lnSpc>
              <a:spcPct val="90000"/>
            </a:lnSpc>
            <a:spcBef>
              <a:spcPct val="0"/>
            </a:spcBef>
            <a:spcAft>
              <a:spcPct val="15000"/>
            </a:spcAft>
            <a:buChar char="••"/>
          </a:pPr>
          <a:r>
            <a:rPr lang="en-US" sz="2400" kern="1200" dirty="0" smtClean="0"/>
            <a:t>Raspberry Pi</a:t>
          </a:r>
          <a:endParaRPr lang="en-US" sz="2400" kern="1200" dirty="0"/>
        </a:p>
      </dsp:txBody>
      <dsp:txXfrm>
        <a:off x="2448" y="1266687"/>
        <a:ext cx="2386933" cy="2854800"/>
      </dsp:txXfrm>
    </dsp:sp>
    <dsp:sp modelId="{49581649-9AA5-477C-9C43-FA044EAF48AA}">
      <dsp:nvSpPr>
        <dsp:cNvPr id="0" name=""/>
        <dsp:cNvSpPr/>
      </dsp:nvSpPr>
      <dsp:spPr>
        <a:xfrm>
          <a:off x="2723552" y="311914"/>
          <a:ext cx="2386933" cy="95477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IoT Development Framework</a:t>
          </a:r>
          <a:endParaRPr lang="en-US" sz="2400" kern="1200" dirty="0"/>
        </a:p>
      </dsp:txBody>
      <dsp:txXfrm>
        <a:off x="2723552" y="311914"/>
        <a:ext cx="2386933" cy="954773"/>
      </dsp:txXfrm>
    </dsp:sp>
    <dsp:sp modelId="{F28A5E9E-2368-4A7D-AC9E-41F636E45CF4}">
      <dsp:nvSpPr>
        <dsp:cNvPr id="0" name=""/>
        <dsp:cNvSpPr/>
      </dsp:nvSpPr>
      <dsp:spPr>
        <a:xfrm>
          <a:off x="2723552" y="1266687"/>
          <a:ext cx="2386933" cy="28548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Arduino IDE</a:t>
          </a:r>
          <a:endParaRPr lang="en-US" sz="2400" kern="1200" dirty="0"/>
        </a:p>
        <a:p>
          <a:pPr marL="228600" lvl="1" indent="-228600" algn="l" defTabSz="1066800">
            <a:lnSpc>
              <a:spcPct val="90000"/>
            </a:lnSpc>
            <a:spcBef>
              <a:spcPct val="0"/>
            </a:spcBef>
            <a:spcAft>
              <a:spcPct val="15000"/>
            </a:spcAft>
            <a:buChar char="••"/>
          </a:pPr>
          <a:r>
            <a:rPr lang="en-US" sz="2400" kern="1200" dirty="0" err="1" smtClean="0"/>
            <a:t>Thonny</a:t>
          </a:r>
          <a:endParaRPr lang="en-US" sz="2400" kern="1200" dirty="0"/>
        </a:p>
      </dsp:txBody>
      <dsp:txXfrm>
        <a:off x="2723552" y="1266687"/>
        <a:ext cx="2386933" cy="2854800"/>
      </dsp:txXfrm>
    </dsp:sp>
    <dsp:sp modelId="{899F0D45-68F5-4D8D-83DD-F90B817E4329}">
      <dsp:nvSpPr>
        <dsp:cNvPr id="0" name=""/>
        <dsp:cNvSpPr/>
      </dsp:nvSpPr>
      <dsp:spPr>
        <a:xfrm>
          <a:off x="5444656" y="311914"/>
          <a:ext cx="2386933" cy="95477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MQTT Server</a:t>
          </a:r>
          <a:endParaRPr lang="en-US" sz="2400" kern="1200" dirty="0"/>
        </a:p>
      </dsp:txBody>
      <dsp:txXfrm>
        <a:off x="5444656" y="311914"/>
        <a:ext cx="2386933" cy="954773"/>
      </dsp:txXfrm>
    </dsp:sp>
    <dsp:sp modelId="{41523B2B-7135-405E-A867-07C230FFDF34}">
      <dsp:nvSpPr>
        <dsp:cNvPr id="0" name=""/>
        <dsp:cNvSpPr/>
      </dsp:nvSpPr>
      <dsp:spPr>
        <a:xfrm>
          <a:off x="5444656" y="1266687"/>
          <a:ext cx="2386933" cy="285480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Hive MQ</a:t>
          </a:r>
          <a:endParaRPr lang="en-US" sz="2400" kern="1200" dirty="0"/>
        </a:p>
      </dsp:txBody>
      <dsp:txXfrm>
        <a:off x="5444656" y="1266687"/>
        <a:ext cx="2386933" cy="28548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140FDE-F9DD-4FA6-AC6B-7BF78BDD67AA}">
      <dsp:nvSpPr>
        <dsp:cNvPr id="0" name=""/>
        <dsp:cNvSpPr/>
      </dsp:nvSpPr>
      <dsp:spPr>
        <a:xfrm>
          <a:off x="2738595" y="2709333"/>
          <a:ext cx="592278" cy="2257160"/>
        </a:xfrm>
        <a:custGeom>
          <a:avLst/>
          <a:gdLst/>
          <a:ahLst/>
          <a:cxnLst/>
          <a:rect l="0" t="0" r="0" b="0"/>
          <a:pathLst>
            <a:path>
              <a:moveTo>
                <a:pt x="0" y="0"/>
              </a:moveTo>
              <a:lnTo>
                <a:pt x="296139" y="0"/>
              </a:lnTo>
              <a:lnTo>
                <a:pt x="296139" y="2257160"/>
              </a:lnTo>
              <a:lnTo>
                <a:pt x="592278" y="225716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2976395" y="3779574"/>
        <a:ext cx="116678" cy="116678"/>
      </dsp:txXfrm>
    </dsp:sp>
    <dsp:sp modelId="{6692CB9C-96D8-46FF-9549-8A04995EA282}">
      <dsp:nvSpPr>
        <dsp:cNvPr id="0" name=""/>
        <dsp:cNvSpPr/>
      </dsp:nvSpPr>
      <dsp:spPr>
        <a:xfrm>
          <a:off x="2738595" y="2709333"/>
          <a:ext cx="592278" cy="1128580"/>
        </a:xfrm>
        <a:custGeom>
          <a:avLst/>
          <a:gdLst/>
          <a:ahLst/>
          <a:cxnLst/>
          <a:rect l="0" t="0" r="0" b="0"/>
          <a:pathLst>
            <a:path>
              <a:moveTo>
                <a:pt x="0" y="0"/>
              </a:moveTo>
              <a:lnTo>
                <a:pt x="296139" y="0"/>
              </a:lnTo>
              <a:lnTo>
                <a:pt x="296139" y="1128580"/>
              </a:lnTo>
              <a:lnTo>
                <a:pt x="592278" y="11285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2870" y="3241759"/>
        <a:ext cx="63727" cy="63727"/>
      </dsp:txXfrm>
    </dsp:sp>
    <dsp:sp modelId="{0302350E-6B19-4DAB-8589-01D6325D3730}">
      <dsp:nvSpPr>
        <dsp:cNvPr id="0" name=""/>
        <dsp:cNvSpPr/>
      </dsp:nvSpPr>
      <dsp:spPr>
        <a:xfrm>
          <a:off x="2738595" y="2663613"/>
          <a:ext cx="592278" cy="91440"/>
        </a:xfrm>
        <a:custGeom>
          <a:avLst/>
          <a:gdLst/>
          <a:ahLst/>
          <a:cxnLst/>
          <a:rect l="0" t="0" r="0" b="0"/>
          <a:pathLst>
            <a:path>
              <a:moveTo>
                <a:pt x="0" y="45720"/>
              </a:moveTo>
              <a:lnTo>
                <a:pt x="59227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19927" y="2694526"/>
        <a:ext cx="29613" cy="29613"/>
      </dsp:txXfrm>
    </dsp:sp>
    <dsp:sp modelId="{AF5BD000-5841-4264-8774-B404254D5972}">
      <dsp:nvSpPr>
        <dsp:cNvPr id="0" name=""/>
        <dsp:cNvSpPr/>
      </dsp:nvSpPr>
      <dsp:spPr>
        <a:xfrm>
          <a:off x="2738595" y="1580753"/>
          <a:ext cx="592278" cy="1128580"/>
        </a:xfrm>
        <a:custGeom>
          <a:avLst/>
          <a:gdLst/>
          <a:ahLst/>
          <a:cxnLst/>
          <a:rect l="0" t="0" r="0" b="0"/>
          <a:pathLst>
            <a:path>
              <a:moveTo>
                <a:pt x="0" y="1128580"/>
              </a:moveTo>
              <a:lnTo>
                <a:pt x="296139" y="1128580"/>
              </a:lnTo>
              <a:lnTo>
                <a:pt x="296139" y="0"/>
              </a:lnTo>
              <a:lnTo>
                <a:pt x="59227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002870" y="2113179"/>
        <a:ext cx="63727" cy="63727"/>
      </dsp:txXfrm>
    </dsp:sp>
    <dsp:sp modelId="{7FF6CA21-26E7-44F9-803B-577F63A0C1BD}">
      <dsp:nvSpPr>
        <dsp:cNvPr id="0" name=""/>
        <dsp:cNvSpPr/>
      </dsp:nvSpPr>
      <dsp:spPr>
        <a:xfrm>
          <a:off x="2738595" y="452172"/>
          <a:ext cx="592278" cy="2257160"/>
        </a:xfrm>
        <a:custGeom>
          <a:avLst/>
          <a:gdLst/>
          <a:ahLst/>
          <a:cxnLst/>
          <a:rect l="0" t="0" r="0" b="0"/>
          <a:pathLst>
            <a:path>
              <a:moveTo>
                <a:pt x="0" y="2257160"/>
              </a:moveTo>
              <a:lnTo>
                <a:pt x="296139" y="2257160"/>
              </a:lnTo>
              <a:lnTo>
                <a:pt x="296139" y="0"/>
              </a:lnTo>
              <a:lnTo>
                <a:pt x="59227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2976395" y="1522413"/>
        <a:ext cx="116678" cy="116678"/>
      </dsp:txXfrm>
    </dsp:sp>
    <dsp:sp modelId="{945E59ED-CC55-46A8-A3A2-1FDD8C98F958}">
      <dsp:nvSpPr>
        <dsp:cNvPr id="0" name=""/>
        <dsp:cNvSpPr/>
      </dsp:nvSpPr>
      <dsp:spPr>
        <a:xfrm rot="16200000">
          <a:off x="-88795" y="2257901"/>
          <a:ext cx="4751916" cy="9028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2667000">
            <a:lnSpc>
              <a:spcPct val="90000"/>
            </a:lnSpc>
            <a:spcBef>
              <a:spcPct val="0"/>
            </a:spcBef>
            <a:spcAft>
              <a:spcPct val="35000"/>
            </a:spcAft>
          </a:pPr>
          <a:r>
            <a:rPr lang="en-US" sz="6000" kern="1200" dirty="0" smtClean="0"/>
            <a:t>Data Flow</a:t>
          </a:r>
          <a:endParaRPr lang="en-US" sz="6000" kern="1200" dirty="0"/>
        </a:p>
      </dsp:txBody>
      <dsp:txXfrm>
        <a:off x="-88795" y="2257901"/>
        <a:ext cx="4751916" cy="902864"/>
      </dsp:txXfrm>
    </dsp:sp>
    <dsp:sp modelId="{9E734BC4-1ECE-4F5B-BB25-88067758BD86}">
      <dsp:nvSpPr>
        <dsp:cNvPr id="0" name=""/>
        <dsp:cNvSpPr/>
      </dsp:nvSpPr>
      <dsp:spPr>
        <a:xfrm>
          <a:off x="3330874" y="740"/>
          <a:ext cx="2961394" cy="9028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smtClean="0"/>
            <a:t>Cloud Provider</a:t>
          </a:r>
          <a:endParaRPr lang="en-US" sz="3100" kern="1200"/>
        </a:p>
      </dsp:txBody>
      <dsp:txXfrm>
        <a:off x="3330874" y="740"/>
        <a:ext cx="2961394" cy="902864"/>
      </dsp:txXfrm>
    </dsp:sp>
    <dsp:sp modelId="{B77449EC-EB5B-49D8-8A23-0FE75332E282}">
      <dsp:nvSpPr>
        <dsp:cNvPr id="0" name=""/>
        <dsp:cNvSpPr/>
      </dsp:nvSpPr>
      <dsp:spPr>
        <a:xfrm>
          <a:off x="3330874" y="1129321"/>
          <a:ext cx="2961394" cy="9028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smtClean="0"/>
            <a:t>Fog Devices</a:t>
          </a:r>
          <a:endParaRPr lang="en-US" sz="3100" kern="1200"/>
        </a:p>
      </dsp:txBody>
      <dsp:txXfrm>
        <a:off x="3330874" y="1129321"/>
        <a:ext cx="2961394" cy="902864"/>
      </dsp:txXfrm>
    </dsp:sp>
    <dsp:sp modelId="{229E6592-F903-492A-82F7-1E8EC53FE620}">
      <dsp:nvSpPr>
        <dsp:cNvPr id="0" name=""/>
        <dsp:cNvSpPr/>
      </dsp:nvSpPr>
      <dsp:spPr>
        <a:xfrm>
          <a:off x="3330874" y="2257901"/>
          <a:ext cx="2961394" cy="9028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smtClean="0"/>
            <a:t>Microcontroller node</a:t>
          </a:r>
          <a:endParaRPr lang="en-US" sz="3100" kern="1200"/>
        </a:p>
      </dsp:txBody>
      <dsp:txXfrm>
        <a:off x="3330874" y="2257901"/>
        <a:ext cx="2961394" cy="902864"/>
      </dsp:txXfrm>
    </dsp:sp>
    <dsp:sp modelId="{B054C49F-15F7-4D49-82E2-D63B050F095B}">
      <dsp:nvSpPr>
        <dsp:cNvPr id="0" name=""/>
        <dsp:cNvSpPr/>
      </dsp:nvSpPr>
      <dsp:spPr>
        <a:xfrm>
          <a:off x="3330874" y="3386481"/>
          <a:ext cx="2961394" cy="9028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smtClean="0"/>
            <a:t>IoT Sensor</a:t>
          </a:r>
          <a:endParaRPr lang="en-US" sz="3100" kern="1200"/>
        </a:p>
      </dsp:txBody>
      <dsp:txXfrm>
        <a:off x="3330874" y="3386481"/>
        <a:ext cx="2961394" cy="902864"/>
      </dsp:txXfrm>
    </dsp:sp>
    <dsp:sp modelId="{E55E3E8C-4EC2-45B4-A57B-18D6C620AAA5}">
      <dsp:nvSpPr>
        <dsp:cNvPr id="0" name=""/>
        <dsp:cNvSpPr/>
      </dsp:nvSpPr>
      <dsp:spPr>
        <a:xfrm>
          <a:off x="3330874" y="4515061"/>
          <a:ext cx="2961394" cy="9028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smtClean="0"/>
            <a:t>Farm</a:t>
          </a:r>
          <a:endParaRPr lang="en-US" sz="3100" kern="1200"/>
        </a:p>
      </dsp:txBody>
      <dsp:txXfrm>
        <a:off x="3330874" y="4515061"/>
        <a:ext cx="2961394" cy="9028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8CACC1-EDC5-40D0-9450-172D775E4528}">
      <dsp:nvSpPr>
        <dsp:cNvPr id="0" name=""/>
        <dsp:cNvSpPr/>
      </dsp:nvSpPr>
      <dsp:spPr>
        <a:xfrm>
          <a:off x="2448" y="311914"/>
          <a:ext cx="2386933" cy="954773"/>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Hardware</a:t>
          </a:r>
          <a:endParaRPr lang="en-US" sz="2400" kern="1200" dirty="0"/>
        </a:p>
      </dsp:txBody>
      <dsp:txXfrm>
        <a:off x="2448" y="311914"/>
        <a:ext cx="2386933" cy="954773"/>
      </dsp:txXfrm>
    </dsp:sp>
    <dsp:sp modelId="{C06EF8FC-994A-43E6-88B5-F06CA690C8F3}">
      <dsp:nvSpPr>
        <dsp:cNvPr id="0" name=""/>
        <dsp:cNvSpPr/>
      </dsp:nvSpPr>
      <dsp:spPr>
        <a:xfrm>
          <a:off x="2448" y="1266687"/>
          <a:ext cx="2386933"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Arduino UNO</a:t>
          </a:r>
          <a:endParaRPr lang="en-US" sz="2400" kern="1200" dirty="0"/>
        </a:p>
        <a:p>
          <a:pPr marL="228600" lvl="1" indent="-228600" algn="l" defTabSz="1066800">
            <a:lnSpc>
              <a:spcPct val="90000"/>
            </a:lnSpc>
            <a:spcBef>
              <a:spcPct val="0"/>
            </a:spcBef>
            <a:spcAft>
              <a:spcPct val="15000"/>
            </a:spcAft>
            <a:buChar char="••"/>
          </a:pPr>
          <a:r>
            <a:rPr lang="en-US" sz="2400" kern="1200" dirty="0" smtClean="0"/>
            <a:t>Node MCU</a:t>
          </a:r>
          <a:endParaRPr lang="en-US" sz="2400" kern="1200" dirty="0"/>
        </a:p>
        <a:p>
          <a:pPr marL="228600" lvl="1" indent="-228600" algn="l" defTabSz="1066800">
            <a:lnSpc>
              <a:spcPct val="90000"/>
            </a:lnSpc>
            <a:spcBef>
              <a:spcPct val="0"/>
            </a:spcBef>
            <a:spcAft>
              <a:spcPct val="15000"/>
            </a:spcAft>
            <a:buChar char="••"/>
          </a:pPr>
          <a:r>
            <a:rPr lang="en-US" sz="2400" kern="1200" dirty="0" smtClean="0"/>
            <a:t>Raspberry Pi</a:t>
          </a:r>
          <a:endParaRPr lang="en-US" sz="2400" kern="1200" dirty="0"/>
        </a:p>
      </dsp:txBody>
      <dsp:txXfrm>
        <a:off x="2448" y="1266687"/>
        <a:ext cx="2386933" cy="2854800"/>
      </dsp:txXfrm>
    </dsp:sp>
    <dsp:sp modelId="{49581649-9AA5-477C-9C43-FA044EAF48AA}">
      <dsp:nvSpPr>
        <dsp:cNvPr id="0" name=""/>
        <dsp:cNvSpPr/>
      </dsp:nvSpPr>
      <dsp:spPr>
        <a:xfrm>
          <a:off x="2723552" y="311914"/>
          <a:ext cx="2386933" cy="954773"/>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IoT Development Framework</a:t>
          </a:r>
          <a:endParaRPr lang="en-US" sz="2400" kern="1200" dirty="0"/>
        </a:p>
      </dsp:txBody>
      <dsp:txXfrm>
        <a:off x="2723552" y="311914"/>
        <a:ext cx="2386933" cy="954773"/>
      </dsp:txXfrm>
    </dsp:sp>
    <dsp:sp modelId="{F28A5E9E-2368-4A7D-AC9E-41F636E45CF4}">
      <dsp:nvSpPr>
        <dsp:cNvPr id="0" name=""/>
        <dsp:cNvSpPr/>
      </dsp:nvSpPr>
      <dsp:spPr>
        <a:xfrm>
          <a:off x="2723552" y="1266687"/>
          <a:ext cx="2386933" cy="28548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Arduino IDE</a:t>
          </a:r>
          <a:endParaRPr lang="en-US" sz="2400" kern="1200" dirty="0"/>
        </a:p>
        <a:p>
          <a:pPr marL="228600" lvl="1" indent="-228600" algn="l" defTabSz="1066800">
            <a:lnSpc>
              <a:spcPct val="90000"/>
            </a:lnSpc>
            <a:spcBef>
              <a:spcPct val="0"/>
            </a:spcBef>
            <a:spcAft>
              <a:spcPct val="15000"/>
            </a:spcAft>
            <a:buChar char="••"/>
          </a:pPr>
          <a:r>
            <a:rPr lang="en-US" sz="2400" kern="1200" dirty="0" err="1" smtClean="0"/>
            <a:t>Thonny</a:t>
          </a:r>
          <a:endParaRPr lang="en-US" sz="2400" kern="1200" dirty="0"/>
        </a:p>
      </dsp:txBody>
      <dsp:txXfrm>
        <a:off x="2723552" y="1266687"/>
        <a:ext cx="2386933" cy="2854800"/>
      </dsp:txXfrm>
    </dsp:sp>
    <dsp:sp modelId="{899F0D45-68F5-4D8D-83DD-F90B817E4329}">
      <dsp:nvSpPr>
        <dsp:cNvPr id="0" name=""/>
        <dsp:cNvSpPr/>
      </dsp:nvSpPr>
      <dsp:spPr>
        <a:xfrm>
          <a:off x="5444656" y="311914"/>
          <a:ext cx="2386933" cy="954773"/>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kern="1200" dirty="0" smtClean="0"/>
            <a:t>IoT Cloud</a:t>
          </a:r>
          <a:endParaRPr lang="en-US" sz="2400" kern="1200" dirty="0"/>
        </a:p>
      </dsp:txBody>
      <dsp:txXfrm>
        <a:off x="5444656" y="311914"/>
        <a:ext cx="2386933" cy="954773"/>
      </dsp:txXfrm>
    </dsp:sp>
    <dsp:sp modelId="{41523B2B-7135-405E-A867-07C230FFDF34}">
      <dsp:nvSpPr>
        <dsp:cNvPr id="0" name=""/>
        <dsp:cNvSpPr/>
      </dsp:nvSpPr>
      <dsp:spPr>
        <a:xfrm>
          <a:off x="5444656" y="1266687"/>
          <a:ext cx="2386933" cy="285480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err="1" smtClean="0"/>
            <a:t>Blynk</a:t>
          </a:r>
          <a:endParaRPr lang="en-US" sz="2400" kern="1200" dirty="0"/>
        </a:p>
        <a:p>
          <a:pPr marL="228600" lvl="1" indent="-228600" algn="l" defTabSz="1066800">
            <a:lnSpc>
              <a:spcPct val="90000"/>
            </a:lnSpc>
            <a:spcBef>
              <a:spcPct val="0"/>
            </a:spcBef>
            <a:spcAft>
              <a:spcPct val="15000"/>
            </a:spcAft>
            <a:buChar char="••"/>
          </a:pPr>
          <a:r>
            <a:rPr lang="en-US" sz="2400" kern="1200" dirty="0" smtClean="0"/>
            <a:t>Arduino IoT Cloud</a:t>
          </a:r>
          <a:endParaRPr lang="en-US" sz="2400" kern="1200" dirty="0"/>
        </a:p>
      </dsp:txBody>
      <dsp:txXfrm>
        <a:off x="5444656" y="1266687"/>
        <a:ext cx="2386933" cy="285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7E482-AD9F-451E-9967-6813AC1676D0}">
      <dsp:nvSpPr>
        <dsp:cNvPr id="0" name=""/>
        <dsp:cNvSpPr/>
      </dsp:nvSpPr>
      <dsp:spPr>
        <a:xfrm>
          <a:off x="3168650" y="0"/>
          <a:ext cx="5591175" cy="5591175"/>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2098F3-729E-459A-938F-1F264910B835}">
      <dsp:nvSpPr>
        <dsp:cNvPr id="0" name=""/>
        <dsp:cNvSpPr/>
      </dsp:nvSpPr>
      <dsp:spPr>
        <a:xfrm>
          <a:off x="3699811" y="531161"/>
          <a:ext cx="2180558" cy="218055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kern="1200" dirty="0" err="1" smtClean="0"/>
            <a:t>Blynk.Console</a:t>
          </a:r>
          <a:endParaRPr lang="en-IN" sz="2300" kern="1200" dirty="0"/>
        </a:p>
      </dsp:txBody>
      <dsp:txXfrm>
        <a:off x="3806257" y="637607"/>
        <a:ext cx="1967666" cy="1967666"/>
      </dsp:txXfrm>
    </dsp:sp>
    <dsp:sp modelId="{1B2C5748-EF2F-40BC-87FB-8F0FB1AB3AB1}">
      <dsp:nvSpPr>
        <dsp:cNvPr id="0" name=""/>
        <dsp:cNvSpPr/>
      </dsp:nvSpPr>
      <dsp:spPr>
        <a:xfrm>
          <a:off x="6048105" y="531161"/>
          <a:ext cx="2180558" cy="218055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kern="1200" dirty="0" err="1" smtClean="0"/>
            <a:t>Blynk.Apps</a:t>
          </a:r>
          <a:endParaRPr lang="en-IN" sz="2300" kern="1200" dirty="0"/>
        </a:p>
      </dsp:txBody>
      <dsp:txXfrm>
        <a:off x="6154551" y="637607"/>
        <a:ext cx="1967666" cy="1967666"/>
      </dsp:txXfrm>
    </dsp:sp>
    <dsp:sp modelId="{12998B22-1C5A-4EFE-A835-CCD05D228BDB}">
      <dsp:nvSpPr>
        <dsp:cNvPr id="0" name=""/>
        <dsp:cNvSpPr/>
      </dsp:nvSpPr>
      <dsp:spPr>
        <a:xfrm>
          <a:off x="3699811" y="2879455"/>
          <a:ext cx="2180558" cy="218055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kern="1200" dirty="0" err="1" smtClean="0"/>
            <a:t>Blynk.Edgent</a:t>
          </a:r>
          <a:r>
            <a:rPr lang="en-IN" sz="2300" kern="1200" dirty="0" smtClean="0"/>
            <a:t> &amp;</a:t>
          </a:r>
        </a:p>
        <a:p>
          <a:pPr lvl="0" algn="ctr" defTabSz="1022350">
            <a:lnSpc>
              <a:spcPct val="90000"/>
            </a:lnSpc>
            <a:spcBef>
              <a:spcPct val="0"/>
            </a:spcBef>
            <a:spcAft>
              <a:spcPct val="35000"/>
            </a:spcAft>
          </a:pPr>
          <a:r>
            <a:rPr lang="en-IN" sz="2300" kern="1200" dirty="0" err="1" smtClean="0"/>
            <a:t>Blynk</a:t>
          </a:r>
          <a:r>
            <a:rPr lang="en-IN" sz="2300" kern="1200" dirty="0" smtClean="0"/>
            <a:t> Library </a:t>
          </a:r>
        </a:p>
        <a:p>
          <a:pPr lvl="0" algn="ctr" defTabSz="1022350">
            <a:lnSpc>
              <a:spcPct val="90000"/>
            </a:lnSpc>
            <a:spcBef>
              <a:spcPct val="0"/>
            </a:spcBef>
            <a:spcAft>
              <a:spcPct val="35000"/>
            </a:spcAft>
          </a:pPr>
          <a:r>
            <a:rPr lang="en-IN" sz="2300" kern="1200" dirty="0" smtClean="0"/>
            <a:t>Edge + Agent = </a:t>
          </a:r>
          <a:r>
            <a:rPr lang="en-IN" sz="2300" kern="1200" dirty="0" err="1" smtClean="0"/>
            <a:t>Edgent</a:t>
          </a:r>
          <a:endParaRPr lang="en-IN" sz="2300" kern="1200" dirty="0"/>
        </a:p>
      </dsp:txBody>
      <dsp:txXfrm>
        <a:off x="3806257" y="2985901"/>
        <a:ext cx="1967666" cy="1967666"/>
      </dsp:txXfrm>
    </dsp:sp>
    <dsp:sp modelId="{C8E059F1-CE36-4E5D-A658-7A7964A3AC13}">
      <dsp:nvSpPr>
        <dsp:cNvPr id="0" name=""/>
        <dsp:cNvSpPr/>
      </dsp:nvSpPr>
      <dsp:spPr>
        <a:xfrm>
          <a:off x="6048105" y="2879455"/>
          <a:ext cx="2180558" cy="218055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IN" sz="2300" kern="1200" dirty="0" err="1" smtClean="0"/>
            <a:t>Blynk.Cloud</a:t>
          </a:r>
          <a:endParaRPr lang="en-IN" sz="2300" kern="1200" dirty="0"/>
        </a:p>
      </dsp:txBody>
      <dsp:txXfrm>
        <a:off x="6154551" y="2985901"/>
        <a:ext cx="1967666" cy="19676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05865-130A-427A-B860-806EB744C6FC}">
      <dsp:nvSpPr>
        <dsp:cNvPr id="0" name=""/>
        <dsp:cNvSpPr/>
      </dsp:nvSpPr>
      <dsp:spPr>
        <a:xfrm>
          <a:off x="0" y="0"/>
          <a:ext cx="11928475" cy="1747242"/>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IN" sz="1800" kern="1200" dirty="0" smtClean="0">
              <a:solidFill>
                <a:schemeClr val="tx1"/>
              </a:solidFill>
            </a:rPr>
            <a:t>A Smart Phone with</a:t>
          </a:r>
          <a:endParaRPr lang="en-IN" sz="1800" kern="1200" dirty="0">
            <a:solidFill>
              <a:schemeClr val="tx1"/>
            </a:solidFill>
          </a:endParaRPr>
        </a:p>
        <a:p>
          <a:pPr marL="171450" lvl="1" indent="-171450" algn="l" defTabSz="800100">
            <a:lnSpc>
              <a:spcPct val="90000"/>
            </a:lnSpc>
            <a:spcBef>
              <a:spcPct val="0"/>
            </a:spcBef>
            <a:spcAft>
              <a:spcPct val="15000"/>
            </a:spcAft>
            <a:buChar char="••"/>
          </a:pPr>
          <a:r>
            <a:rPr lang="en-IN" sz="1800" kern="1200" dirty="0" smtClean="0">
              <a:solidFill>
                <a:schemeClr val="tx1"/>
              </a:solidFill>
            </a:rPr>
            <a:t>Android OS v4.2 +</a:t>
          </a:r>
          <a:endParaRPr lang="en-IN" sz="1800" kern="1200" dirty="0">
            <a:solidFill>
              <a:schemeClr val="tx1"/>
            </a:solidFill>
          </a:endParaRPr>
        </a:p>
        <a:p>
          <a:pPr marL="171450" lvl="1" indent="-171450" algn="l" defTabSz="800100">
            <a:lnSpc>
              <a:spcPct val="90000"/>
            </a:lnSpc>
            <a:spcBef>
              <a:spcPct val="0"/>
            </a:spcBef>
            <a:spcAft>
              <a:spcPct val="15000"/>
            </a:spcAft>
            <a:buChar char="••"/>
          </a:pPr>
          <a:r>
            <a:rPr lang="en-IN" sz="1800" kern="1200" dirty="0" err="1" smtClean="0">
              <a:solidFill>
                <a:schemeClr val="tx1"/>
              </a:solidFill>
            </a:rPr>
            <a:t>iOS</a:t>
          </a:r>
          <a:r>
            <a:rPr lang="en-IN" sz="1800" kern="1200" dirty="0" smtClean="0">
              <a:solidFill>
                <a:schemeClr val="tx1"/>
              </a:solidFill>
            </a:rPr>
            <a:t> v9+</a:t>
          </a:r>
          <a:endParaRPr lang="en-IN" sz="1800" kern="1200" dirty="0">
            <a:solidFill>
              <a:schemeClr val="tx1"/>
            </a:solidFill>
          </a:endParaRPr>
        </a:p>
      </dsp:txBody>
      <dsp:txXfrm>
        <a:off x="2560419" y="0"/>
        <a:ext cx="9368055" cy="1747242"/>
      </dsp:txXfrm>
    </dsp:sp>
    <dsp:sp modelId="{A8199DC9-1C35-4885-866F-AE5CFCE3326E}">
      <dsp:nvSpPr>
        <dsp:cNvPr id="0" name=""/>
        <dsp:cNvSpPr/>
      </dsp:nvSpPr>
      <dsp:spPr>
        <a:xfrm>
          <a:off x="174724" y="174724"/>
          <a:ext cx="2385695" cy="1397793"/>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5000" b="-3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0E2781-6292-4B69-82B4-9F4B35F303C2}">
      <dsp:nvSpPr>
        <dsp:cNvPr id="0" name=""/>
        <dsp:cNvSpPr/>
      </dsp:nvSpPr>
      <dsp:spPr>
        <a:xfrm>
          <a:off x="0" y="1921966"/>
          <a:ext cx="11928475" cy="1747242"/>
        </a:xfrm>
        <a:prstGeom prst="roundRect">
          <a:avLst>
            <a:gd name="adj" fmla="val 10000"/>
          </a:avLst>
        </a:prstGeom>
        <a:solidFill>
          <a:schemeClr val="accent5">
            <a:hueOff val="-1023728"/>
            <a:satOff val="-20662"/>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IN" sz="1800" kern="1200" dirty="0" smtClean="0">
              <a:solidFill>
                <a:schemeClr val="tx1"/>
              </a:solidFill>
            </a:rPr>
            <a:t>Arduino like Board (For connecting with Cloud)</a:t>
          </a:r>
          <a:endParaRPr lang="en-IN" sz="1800" kern="1200" dirty="0">
            <a:solidFill>
              <a:schemeClr val="tx1"/>
            </a:solidFill>
          </a:endParaRPr>
        </a:p>
        <a:p>
          <a:pPr marL="171450" lvl="1" indent="-171450" algn="l" defTabSz="800100">
            <a:lnSpc>
              <a:spcPct val="90000"/>
            </a:lnSpc>
            <a:spcBef>
              <a:spcPct val="0"/>
            </a:spcBef>
            <a:spcAft>
              <a:spcPct val="15000"/>
            </a:spcAft>
            <a:buChar char="••"/>
          </a:pPr>
          <a:r>
            <a:rPr lang="en-IN" sz="1800" kern="1200" dirty="0" err="1" smtClean="0">
              <a:solidFill>
                <a:schemeClr val="tx1"/>
              </a:solidFill>
            </a:rPr>
            <a:t>Blynk</a:t>
          </a:r>
          <a:r>
            <a:rPr lang="en-IN" sz="1800" kern="1200" dirty="0" smtClean="0">
              <a:solidFill>
                <a:schemeClr val="tx1"/>
              </a:solidFill>
            </a:rPr>
            <a:t> Board</a:t>
          </a:r>
          <a:endParaRPr lang="en-IN" sz="1800" kern="1200" dirty="0">
            <a:solidFill>
              <a:schemeClr val="tx1"/>
            </a:solidFill>
          </a:endParaRPr>
        </a:p>
        <a:p>
          <a:pPr marL="171450" lvl="1" indent="-171450" algn="l" defTabSz="800100">
            <a:lnSpc>
              <a:spcPct val="90000"/>
            </a:lnSpc>
            <a:spcBef>
              <a:spcPct val="0"/>
            </a:spcBef>
            <a:spcAft>
              <a:spcPct val="15000"/>
            </a:spcAft>
            <a:buChar char="••"/>
          </a:pPr>
          <a:r>
            <a:rPr lang="en-IN" sz="1800" kern="1200" dirty="0" smtClean="0">
              <a:solidFill>
                <a:schemeClr val="tx1"/>
              </a:solidFill>
            </a:rPr>
            <a:t>ESP8266 Board (NodeMCU, </a:t>
          </a:r>
          <a:r>
            <a:rPr lang="en-IN" sz="1800" kern="1200" dirty="0" err="1" smtClean="0">
              <a:solidFill>
                <a:schemeClr val="tx1"/>
              </a:solidFill>
            </a:rPr>
            <a:t>WeMos</a:t>
          </a:r>
          <a:r>
            <a:rPr lang="en-IN" sz="1800" kern="1200" dirty="0" smtClean="0">
              <a:solidFill>
                <a:schemeClr val="tx1"/>
              </a:solidFill>
            </a:rPr>
            <a:t> D1, Witty Cloud )</a:t>
          </a:r>
          <a:endParaRPr lang="en-IN" sz="1800" kern="1200" dirty="0">
            <a:solidFill>
              <a:schemeClr val="tx1"/>
            </a:solidFill>
          </a:endParaRPr>
        </a:p>
        <a:p>
          <a:pPr marL="171450" lvl="1" indent="-171450" algn="l" defTabSz="800100">
            <a:lnSpc>
              <a:spcPct val="90000"/>
            </a:lnSpc>
            <a:spcBef>
              <a:spcPct val="0"/>
            </a:spcBef>
            <a:spcAft>
              <a:spcPct val="15000"/>
            </a:spcAft>
            <a:buChar char="••"/>
          </a:pPr>
          <a:r>
            <a:rPr lang="en-IN" sz="1800" kern="1200" dirty="0" smtClean="0">
              <a:solidFill>
                <a:schemeClr val="tx1"/>
              </a:solidFill>
            </a:rPr>
            <a:t>ESP32</a:t>
          </a:r>
          <a:endParaRPr lang="en-IN" sz="1800" kern="1200" dirty="0">
            <a:solidFill>
              <a:schemeClr val="tx1"/>
            </a:solidFill>
          </a:endParaRPr>
        </a:p>
        <a:p>
          <a:pPr marL="171450" lvl="1" indent="-171450" algn="l" defTabSz="800100">
            <a:lnSpc>
              <a:spcPct val="90000"/>
            </a:lnSpc>
            <a:spcBef>
              <a:spcPct val="0"/>
            </a:spcBef>
            <a:spcAft>
              <a:spcPct val="15000"/>
            </a:spcAft>
            <a:buChar char="••"/>
          </a:pPr>
          <a:r>
            <a:rPr lang="en-IN" sz="1800" kern="1200" dirty="0" smtClean="0">
              <a:solidFill>
                <a:schemeClr val="tx1"/>
              </a:solidFill>
            </a:rPr>
            <a:t>Nordic nRF51/nRF52</a:t>
          </a:r>
          <a:endParaRPr lang="en-IN" sz="1800" kern="1200" dirty="0">
            <a:solidFill>
              <a:schemeClr val="tx1"/>
            </a:solidFill>
          </a:endParaRPr>
        </a:p>
      </dsp:txBody>
      <dsp:txXfrm>
        <a:off x="2560419" y="1921966"/>
        <a:ext cx="9368055" cy="1747242"/>
      </dsp:txXfrm>
    </dsp:sp>
    <dsp:sp modelId="{F4C711D8-BB20-4B48-895C-5A4AE320795B}">
      <dsp:nvSpPr>
        <dsp:cNvPr id="0" name=""/>
        <dsp:cNvSpPr/>
      </dsp:nvSpPr>
      <dsp:spPr>
        <a:xfrm>
          <a:off x="174724" y="2096690"/>
          <a:ext cx="2385695" cy="1397793"/>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D67B7C-24E7-496A-9716-EB7A4E49EA42}">
      <dsp:nvSpPr>
        <dsp:cNvPr id="0" name=""/>
        <dsp:cNvSpPr/>
      </dsp:nvSpPr>
      <dsp:spPr>
        <a:xfrm>
          <a:off x="0" y="3843932"/>
          <a:ext cx="11928475" cy="1747242"/>
        </a:xfrm>
        <a:prstGeom prst="roundRect">
          <a:avLst>
            <a:gd name="adj" fmla="val 10000"/>
          </a:avLst>
        </a:prstGeom>
        <a:solidFill>
          <a:schemeClr val="accent5">
            <a:hueOff val="-2047456"/>
            <a:satOff val="-41324"/>
            <a:lumOff val="-31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IN" sz="1800" kern="1200" dirty="0" smtClean="0">
              <a:solidFill>
                <a:schemeClr val="tx1"/>
              </a:solidFill>
            </a:rPr>
            <a:t>IoT Hardware (For Sensor and Actuators)</a:t>
          </a:r>
          <a:endParaRPr lang="en-IN" sz="1800" kern="1200" dirty="0">
            <a:solidFill>
              <a:schemeClr val="tx1"/>
            </a:solidFill>
          </a:endParaRPr>
        </a:p>
        <a:p>
          <a:pPr marL="171450" lvl="1" indent="-171450" algn="l" defTabSz="800100">
            <a:lnSpc>
              <a:spcPct val="90000"/>
            </a:lnSpc>
            <a:spcBef>
              <a:spcPct val="0"/>
            </a:spcBef>
            <a:spcAft>
              <a:spcPct val="15000"/>
            </a:spcAft>
            <a:buChar char="••"/>
          </a:pPr>
          <a:r>
            <a:rPr lang="en-IN" sz="1800" kern="1200" dirty="0" smtClean="0">
              <a:solidFill>
                <a:schemeClr val="tx1"/>
              </a:solidFill>
            </a:rPr>
            <a:t>Hardware Modules (any model) with Sensor and Actuators</a:t>
          </a:r>
          <a:endParaRPr lang="en-IN" sz="1800" kern="1200" dirty="0">
            <a:solidFill>
              <a:schemeClr val="tx1"/>
            </a:solidFill>
          </a:endParaRPr>
        </a:p>
        <a:p>
          <a:pPr marL="171450" lvl="1" indent="-171450" algn="l" defTabSz="800100">
            <a:lnSpc>
              <a:spcPct val="90000"/>
            </a:lnSpc>
            <a:spcBef>
              <a:spcPct val="0"/>
            </a:spcBef>
            <a:spcAft>
              <a:spcPct val="15000"/>
            </a:spcAft>
            <a:buChar char="••"/>
          </a:pPr>
          <a:r>
            <a:rPr lang="en-IN" sz="1800" kern="1200" dirty="0" smtClean="0">
              <a:solidFill>
                <a:schemeClr val="tx1"/>
              </a:solidFill>
            </a:rPr>
            <a:t>Modules like:</a:t>
          </a:r>
          <a:endParaRPr lang="en-IN" sz="1800" kern="1200" dirty="0">
            <a:solidFill>
              <a:schemeClr val="tx1"/>
            </a:solidFill>
          </a:endParaRPr>
        </a:p>
        <a:p>
          <a:pPr marL="342900" lvl="2" indent="-171450" algn="l" defTabSz="800100">
            <a:lnSpc>
              <a:spcPct val="90000"/>
            </a:lnSpc>
            <a:spcBef>
              <a:spcPct val="0"/>
            </a:spcBef>
            <a:spcAft>
              <a:spcPct val="15000"/>
            </a:spcAft>
            <a:buChar char="••"/>
          </a:pPr>
          <a:r>
            <a:rPr lang="en-IN" sz="1800" kern="1200" dirty="0" smtClean="0">
              <a:solidFill>
                <a:schemeClr val="tx1"/>
              </a:solidFill>
            </a:rPr>
            <a:t>Arduino (any Model)</a:t>
          </a:r>
          <a:endParaRPr lang="en-IN" sz="1800" kern="1200" dirty="0">
            <a:solidFill>
              <a:schemeClr val="tx1"/>
            </a:solidFill>
          </a:endParaRPr>
        </a:p>
        <a:p>
          <a:pPr marL="342900" lvl="2" indent="-171450" algn="l" defTabSz="800100">
            <a:lnSpc>
              <a:spcPct val="90000"/>
            </a:lnSpc>
            <a:spcBef>
              <a:spcPct val="0"/>
            </a:spcBef>
            <a:spcAft>
              <a:spcPct val="15000"/>
            </a:spcAft>
            <a:buChar char="••"/>
          </a:pPr>
          <a:r>
            <a:rPr lang="en-IN" sz="1800" kern="1200" dirty="0" smtClean="0">
              <a:solidFill>
                <a:schemeClr val="tx1"/>
              </a:solidFill>
            </a:rPr>
            <a:t>Raspberry Pi (any model)</a:t>
          </a:r>
          <a:endParaRPr lang="en-IN" sz="1800" kern="1200" dirty="0">
            <a:solidFill>
              <a:schemeClr val="tx1"/>
            </a:solidFill>
          </a:endParaRPr>
        </a:p>
      </dsp:txBody>
      <dsp:txXfrm>
        <a:off x="2560419" y="3843932"/>
        <a:ext cx="9368055" cy="1747242"/>
      </dsp:txXfrm>
    </dsp:sp>
    <dsp:sp modelId="{9C87889A-69E8-4874-B40D-7B733FC91619}">
      <dsp:nvSpPr>
        <dsp:cNvPr id="0" name=""/>
        <dsp:cNvSpPr/>
      </dsp:nvSpPr>
      <dsp:spPr>
        <a:xfrm>
          <a:off x="174724" y="4018657"/>
          <a:ext cx="2385695" cy="1397793"/>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2</a:t>
            </a:fld>
            <a:endParaRPr lang="en-IN" sz="1400" b="0" strike="noStrike" spc="-1">
              <a:latin typeface="Times New Roman"/>
            </a:endParaRPr>
          </a:p>
        </p:txBody>
      </p:sp>
    </p:spTree>
    <p:extLst>
      <p:ext uri="{BB962C8B-B14F-4D97-AF65-F5344CB8AC3E}">
        <p14:creationId xmlns:p14="http://schemas.microsoft.com/office/powerpoint/2010/main" val="1243501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PlaceHolder 1"/>
          <p:cNvSpPr>
            <a:spLocks noGrp="1" noRot="1" noChangeAspect="1"/>
          </p:cNvSpPr>
          <p:nvPr>
            <p:ph type="sldImg"/>
          </p:nvPr>
        </p:nvSpPr>
        <p:spPr>
          <a:xfrm>
            <a:off x="685800" y="1143000"/>
            <a:ext cx="5486400" cy="3086100"/>
          </a:xfrm>
          <a:prstGeom prst="rect">
            <a:avLst/>
          </a:prstGeom>
        </p:spPr>
      </p:sp>
      <p:sp>
        <p:nvSpPr>
          <p:cNvPr id="885"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8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194CD36-8FA9-4D27-89D8-5031C35FD24C}" type="slidenum">
              <a:rPr lang="en-US" sz="1200" b="0" strike="noStrike" spc="-1">
                <a:solidFill>
                  <a:srgbClr val="000000"/>
                </a:solidFill>
                <a:latin typeface="+mn-lt"/>
                <a:ea typeface="+mn-ea"/>
              </a:rPr>
              <a:t>13</a:t>
            </a:fld>
            <a:endParaRPr lang="en-IN" sz="1200" b="0" strike="noStrike" spc="-1">
              <a:latin typeface="Times New Roman"/>
            </a:endParaRPr>
          </a:p>
        </p:txBody>
      </p:sp>
    </p:spTree>
    <p:extLst>
      <p:ext uri="{BB962C8B-B14F-4D97-AF65-F5344CB8AC3E}">
        <p14:creationId xmlns:p14="http://schemas.microsoft.com/office/powerpoint/2010/main" val="67327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PlaceHolder 1"/>
          <p:cNvSpPr>
            <a:spLocks noGrp="1" noRot="1" noChangeAspect="1"/>
          </p:cNvSpPr>
          <p:nvPr>
            <p:ph type="sldImg"/>
          </p:nvPr>
        </p:nvSpPr>
        <p:spPr>
          <a:xfrm>
            <a:off x="685800" y="1143000"/>
            <a:ext cx="5486400" cy="3086100"/>
          </a:xfrm>
          <a:prstGeom prst="rect">
            <a:avLst/>
          </a:prstGeom>
        </p:spPr>
      </p:sp>
      <p:sp>
        <p:nvSpPr>
          <p:cNvPr id="888"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8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E866F7E-C00A-426F-9A48-D843796AFBFD}" type="slidenum">
              <a:rPr lang="en-US" sz="1200" b="0" strike="noStrike" spc="-1">
                <a:solidFill>
                  <a:srgbClr val="000000"/>
                </a:solidFill>
                <a:latin typeface="+mn-lt"/>
                <a:ea typeface="+mn-ea"/>
              </a:rPr>
              <a:t>14</a:t>
            </a:fld>
            <a:endParaRPr lang="en-IN" sz="1200" b="0" strike="noStrike" spc="-1">
              <a:latin typeface="Times New Roman"/>
            </a:endParaRPr>
          </a:p>
        </p:txBody>
      </p:sp>
    </p:spTree>
    <p:extLst>
      <p:ext uri="{BB962C8B-B14F-4D97-AF65-F5344CB8AC3E}">
        <p14:creationId xmlns:p14="http://schemas.microsoft.com/office/powerpoint/2010/main" val="89312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PlaceHolder 1"/>
          <p:cNvSpPr>
            <a:spLocks noGrp="1" noRot="1" noChangeAspect="1"/>
          </p:cNvSpPr>
          <p:nvPr>
            <p:ph type="sldImg"/>
          </p:nvPr>
        </p:nvSpPr>
        <p:spPr>
          <a:xfrm>
            <a:off x="685800" y="1143000"/>
            <a:ext cx="5486400" cy="3086100"/>
          </a:xfrm>
          <a:prstGeom prst="rect">
            <a:avLst/>
          </a:prstGeom>
        </p:spPr>
      </p:sp>
      <p:sp>
        <p:nvSpPr>
          <p:cNvPr id="891"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9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C498073-8F23-44C3-8001-858251E3D86E}" type="slidenum">
              <a:rPr lang="en-US" sz="1200" b="0" strike="noStrike" spc="-1">
                <a:solidFill>
                  <a:srgbClr val="000000"/>
                </a:solidFill>
                <a:latin typeface="+mn-lt"/>
                <a:ea typeface="+mn-ea"/>
              </a:rPr>
              <a:t>15</a:t>
            </a:fld>
            <a:endParaRPr lang="en-IN" sz="1200" b="0" strike="noStrike" spc="-1">
              <a:latin typeface="Times New Roman"/>
            </a:endParaRPr>
          </a:p>
        </p:txBody>
      </p:sp>
    </p:spTree>
    <p:extLst>
      <p:ext uri="{BB962C8B-B14F-4D97-AF65-F5344CB8AC3E}">
        <p14:creationId xmlns:p14="http://schemas.microsoft.com/office/powerpoint/2010/main" val="973433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PlaceHolder 1"/>
          <p:cNvSpPr>
            <a:spLocks noGrp="1" noRot="1" noChangeAspect="1"/>
          </p:cNvSpPr>
          <p:nvPr>
            <p:ph type="sldImg"/>
          </p:nvPr>
        </p:nvSpPr>
        <p:spPr>
          <a:xfrm>
            <a:off x="685800" y="1143000"/>
            <a:ext cx="5486400" cy="3086100"/>
          </a:xfrm>
          <a:prstGeom prst="rect">
            <a:avLst/>
          </a:prstGeom>
        </p:spPr>
      </p:sp>
      <p:sp>
        <p:nvSpPr>
          <p:cNvPr id="894"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9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52C9DE8-ADCE-4AF3-9F74-497B9555B49F}" type="slidenum">
              <a:rPr lang="en-US" sz="1200" b="0" strike="noStrike" spc="-1">
                <a:solidFill>
                  <a:srgbClr val="000000"/>
                </a:solidFill>
                <a:latin typeface="+mn-lt"/>
                <a:ea typeface="+mn-ea"/>
              </a:rPr>
              <a:t>16</a:t>
            </a:fld>
            <a:endParaRPr lang="en-IN" sz="1200" b="0" strike="noStrike" spc="-1">
              <a:latin typeface="Times New Roman"/>
            </a:endParaRPr>
          </a:p>
        </p:txBody>
      </p:sp>
    </p:spTree>
    <p:extLst>
      <p:ext uri="{BB962C8B-B14F-4D97-AF65-F5344CB8AC3E}">
        <p14:creationId xmlns:p14="http://schemas.microsoft.com/office/powerpoint/2010/main" val="680390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PlaceHolder 1"/>
          <p:cNvSpPr>
            <a:spLocks noGrp="1" noRot="1" noChangeAspect="1"/>
          </p:cNvSpPr>
          <p:nvPr>
            <p:ph type="sldImg"/>
          </p:nvPr>
        </p:nvSpPr>
        <p:spPr>
          <a:xfrm>
            <a:off x="685800" y="1143000"/>
            <a:ext cx="5486400" cy="3086100"/>
          </a:xfrm>
          <a:prstGeom prst="rect">
            <a:avLst/>
          </a:prstGeom>
        </p:spPr>
      </p:sp>
      <p:sp>
        <p:nvSpPr>
          <p:cNvPr id="897"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9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12045E2-FA55-4F04-A200-DC67E2B5F86C}" type="slidenum">
              <a:rPr lang="en-US" sz="1200" b="0" strike="noStrike" spc="-1">
                <a:solidFill>
                  <a:srgbClr val="000000"/>
                </a:solidFill>
                <a:latin typeface="+mn-lt"/>
                <a:ea typeface="+mn-ea"/>
              </a:rPr>
              <a:t>17</a:t>
            </a:fld>
            <a:endParaRPr lang="en-IN" sz="1200" b="0" strike="noStrike" spc="-1">
              <a:latin typeface="Times New Roman"/>
            </a:endParaRPr>
          </a:p>
        </p:txBody>
      </p:sp>
    </p:spTree>
    <p:extLst>
      <p:ext uri="{BB962C8B-B14F-4D97-AF65-F5344CB8AC3E}">
        <p14:creationId xmlns:p14="http://schemas.microsoft.com/office/powerpoint/2010/main" val="2530744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PlaceHolder 1"/>
          <p:cNvSpPr>
            <a:spLocks noGrp="1" noRot="1" noChangeAspect="1"/>
          </p:cNvSpPr>
          <p:nvPr>
            <p:ph type="sldImg"/>
          </p:nvPr>
        </p:nvSpPr>
        <p:spPr>
          <a:xfrm>
            <a:off x="685800" y="1143000"/>
            <a:ext cx="5486400" cy="3086100"/>
          </a:xfrm>
          <a:prstGeom prst="rect">
            <a:avLst/>
          </a:prstGeom>
        </p:spPr>
      </p:sp>
      <p:sp>
        <p:nvSpPr>
          <p:cNvPr id="900"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0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93E3562-A5EB-4D05-96EC-F773AA811CD5}" type="slidenum">
              <a:rPr lang="en-US" sz="1200" b="0" strike="noStrike" spc="-1">
                <a:solidFill>
                  <a:srgbClr val="000000"/>
                </a:solidFill>
                <a:latin typeface="+mn-lt"/>
                <a:ea typeface="+mn-ea"/>
              </a:rPr>
              <a:t>18</a:t>
            </a:fld>
            <a:endParaRPr lang="en-IN" sz="1200" b="0" strike="noStrike" spc="-1">
              <a:latin typeface="Times New Roman"/>
            </a:endParaRPr>
          </a:p>
        </p:txBody>
      </p:sp>
    </p:spTree>
    <p:extLst>
      <p:ext uri="{BB962C8B-B14F-4D97-AF65-F5344CB8AC3E}">
        <p14:creationId xmlns:p14="http://schemas.microsoft.com/office/powerpoint/2010/main" val="2717734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PlaceHolder 1"/>
          <p:cNvSpPr>
            <a:spLocks noGrp="1" noRot="1" noChangeAspect="1"/>
          </p:cNvSpPr>
          <p:nvPr>
            <p:ph type="sldImg"/>
          </p:nvPr>
        </p:nvSpPr>
        <p:spPr>
          <a:xfrm>
            <a:off x="685800" y="1143000"/>
            <a:ext cx="5486400" cy="3086100"/>
          </a:xfrm>
          <a:prstGeom prst="rect">
            <a:avLst/>
          </a:prstGeom>
        </p:spPr>
      </p:sp>
      <p:sp>
        <p:nvSpPr>
          <p:cNvPr id="903"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0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EA55B32-9761-4548-98FE-AEECE452E765}" type="slidenum">
              <a:rPr lang="en-US" sz="1200" b="0" strike="noStrike" spc="-1">
                <a:solidFill>
                  <a:srgbClr val="000000"/>
                </a:solidFill>
                <a:latin typeface="+mn-lt"/>
                <a:ea typeface="+mn-ea"/>
              </a:rPr>
              <a:t>19</a:t>
            </a:fld>
            <a:endParaRPr lang="en-IN" sz="1200" b="0" strike="noStrike" spc="-1">
              <a:latin typeface="Times New Roman"/>
            </a:endParaRPr>
          </a:p>
        </p:txBody>
      </p:sp>
    </p:spTree>
    <p:extLst>
      <p:ext uri="{BB962C8B-B14F-4D97-AF65-F5344CB8AC3E}">
        <p14:creationId xmlns:p14="http://schemas.microsoft.com/office/powerpoint/2010/main" val="3624513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PlaceHolder 1"/>
          <p:cNvSpPr>
            <a:spLocks noGrp="1" noRot="1" noChangeAspect="1"/>
          </p:cNvSpPr>
          <p:nvPr>
            <p:ph type="sldImg"/>
          </p:nvPr>
        </p:nvSpPr>
        <p:spPr>
          <a:xfrm>
            <a:off x="685800" y="1143000"/>
            <a:ext cx="5486400" cy="3086100"/>
          </a:xfrm>
          <a:prstGeom prst="rect">
            <a:avLst/>
          </a:prstGeom>
        </p:spPr>
      </p:sp>
      <p:sp>
        <p:nvSpPr>
          <p:cNvPr id="906"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0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9337058-25B5-4DFD-B31F-E650FAAB4CB7}" type="slidenum">
              <a:rPr lang="en-US" sz="1200" b="0" strike="noStrike" spc="-1">
                <a:solidFill>
                  <a:srgbClr val="000000"/>
                </a:solidFill>
                <a:latin typeface="+mn-lt"/>
                <a:ea typeface="+mn-ea"/>
              </a:rPr>
              <a:t>20</a:t>
            </a:fld>
            <a:endParaRPr lang="en-IN" sz="1200" b="0" strike="noStrike" spc="-1">
              <a:latin typeface="Times New Roman"/>
            </a:endParaRPr>
          </a:p>
        </p:txBody>
      </p:sp>
    </p:spTree>
    <p:extLst>
      <p:ext uri="{BB962C8B-B14F-4D97-AF65-F5344CB8AC3E}">
        <p14:creationId xmlns:p14="http://schemas.microsoft.com/office/powerpoint/2010/main" val="2846065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PlaceHolder 1"/>
          <p:cNvSpPr>
            <a:spLocks noGrp="1" noRot="1" noChangeAspect="1"/>
          </p:cNvSpPr>
          <p:nvPr>
            <p:ph type="sldImg"/>
          </p:nvPr>
        </p:nvSpPr>
        <p:spPr>
          <a:xfrm>
            <a:off x="685800" y="1143000"/>
            <a:ext cx="5486400" cy="3086100"/>
          </a:xfrm>
          <a:prstGeom prst="rect">
            <a:avLst/>
          </a:prstGeom>
        </p:spPr>
      </p:sp>
      <p:sp>
        <p:nvSpPr>
          <p:cNvPr id="909"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1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04FE3CC-0CA3-4480-BF8D-ECEF3BAA0607}" type="slidenum">
              <a:rPr lang="en-US" sz="1200" b="0" strike="noStrike" spc="-1">
                <a:solidFill>
                  <a:srgbClr val="000000"/>
                </a:solidFill>
                <a:latin typeface="+mn-lt"/>
                <a:ea typeface="+mn-ea"/>
              </a:rPr>
              <a:t>21</a:t>
            </a:fld>
            <a:endParaRPr lang="en-IN" sz="1200" b="0" strike="noStrike" spc="-1">
              <a:latin typeface="Times New Roman"/>
            </a:endParaRPr>
          </a:p>
        </p:txBody>
      </p:sp>
    </p:spTree>
    <p:extLst>
      <p:ext uri="{BB962C8B-B14F-4D97-AF65-F5344CB8AC3E}">
        <p14:creationId xmlns:p14="http://schemas.microsoft.com/office/powerpoint/2010/main" val="2063324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PlaceHolder 1"/>
          <p:cNvSpPr>
            <a:spLocks noGrp="1" noRot="1" noChangeAspect="1"/>
          </p:cNvSpPr>
          <p:nvPr>
            <p:ph type="sldImg"/>
          </p:nvPr>
        </p:nvSpPr>
        <p:spPr>
          <a:xfrm>
            <a:off x="685800" y="1143000"/>
            <a:ext cx="5486400" cy="3086100"/>
          </a:xfrm>
          <a:prstGeom prst="rect">
            <a:avLst/>
          </a:prstGeom>
        </p:spPr>
      </p:sp>
      <p:sp>
        <p:nvSpPr>
          <p:cNvPr id="912"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1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81CFA43-6C6C-4E8C-93E7-039A54545E6D}" type="slidenum">
              <a:rPr lang="en-US" sz="1200" b="0" strike="noStrike" spc="-1">
                <a:solidFill>
                  <a:srgbClr val="000000"/>
                </a:solidFill>
                <a:latin typeface="+mn-lt"/>
                <a:ea typeface="+mn-ea"/>
              </a:rPr>
              <a:t>23</a:t>
            </a:fld>
            <a:endParaRPr lang="en-IN" sz="1200" b="0" strike="noStrike" spc="-1">
              <a:latin typeface="Times New Roman"/>
            </a:endParaRPr>
          </a:p>
        </p:txBody>
      </p:sp>
    </p:spTree>
    <p:extLst>
      <p:ext uri="{BB962C8B-B14F-4D97-AF65-F5344CB8AC3E}">
        <p14:creationId xmlns:p14="http://schemas.microsoft.com/office/powerpoint/2010/main" val="610928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 name="PlaceHolder 1"/>
          <p:cNvSpPr>
            <a:spLocks noGrp="1" noRot="1" noChangeAspect="1"/>
          </p:cNvSpPr>
          <p:nvPr>
            <p:ph type="sldImg"/>
          </p:nvPr>
        </p:nvSpPr>
        <p:spPr>
          <a:xfrm>
            <a:off x="685800" y="1143000"/>
            <a:ext cx="5486400" cy="3086100"/>
          </a:xfrm>
          <a:prstGeom prst="rect">
            <a:avLst/>
          </a:prstGeom>
        </p:spPr>
      </p:sp>
      <p:sp>
        <p:nvSpPr>
          <p:cNvPr id="861"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6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1FA44C9-FFDC-4600-A097-30FC04CD4CA6}" type="slidenum">
              <a:rPr lang="en-US" sz="1200" b="0" strike="noStrike" spc="-1">
                <a:solidFill>
                  <a:srgbClr val="000000"/>
                </a:solidFill>
                <a:latin typeface="+mn-lt"/>
                <a:ea typeface="+mn-ea"/>
              </a:rPr>
              <a:t>4</a:t>
            </a:fld>
            <a:endParaRPr lang="en-IN" sz="1200" b="0" strike="noStrike" spc="-1">
              <a:latin typeface="Times New Roman"/>
            </a:endParaRPr>
          </a:p>
        </p:txBody>
      </p:sp>
    </p:spTree>
    <p:extLst>
      <p:ext uri="{BB962C8B-B14F-4D97-AF65-F5344CB8AC3E}">
        <p14:creationId xmlns:p14="http://schemas.microsoft.com/office/powerpoint/2010/main" val="2566066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4" name="PlaceHolder 1"/>
          <p:cNvSpPr>
            <a:spLocks noGrp="1" noRot="1" noChangeAspect="1"/>
          </p:cNvSpPr>
          <p:nvPr>
            <p:ph type="sldImg"/>
          </p:nvPr>
        </p:nvSpPr>
        <p:spPr>
          <a:xfrm>
            <a:off x="685800" y="1143000"/>
            <a:ext cx="5486400" cy="3086100"/>
          </a:xfrm>
          <a:prstGeom prst="rect">
            <a:avLst/>
          </a:prstGeom>
        </p:spPr>
      </p:sp>
      <p:sp>
        <p:nvSpPr>
          <p:cNvPr id="915"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1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231EFA3-A11E-4881-9DA7-95B2C9885BE2}" type="slidenum">
              <a:rPr lang="en-US" sz="1200" b="0" strike="noStrike" spc="-1">
                <a:solidFill>
                  <a:srgbClr val="000000"/>
                </a:solidFill>
                <a:latin typeface="+mn-lt"/>
                <a:ea typeface="+mn-ea"/>
              </a:rPr>
              <a:t>24</a:t>
            </a:fld>
            <a:endParaRPr lang="en-IN" sz="1200" b="0" strike="noStrike" spc="-1">
              <a:latin typeface="Times New Roman"/>
            </a:endParaRPr>
          </a:p>
        </p:txBody>
      </p:sp>
    </p:spTree>
    <p:extLst>
      <p:ext uri="{BB962C8B-B14F-4D97-AF65-F5344CB8AC3E}">
        <p14:creationId xmlns:p14="http://schemas.microsoft.com/office/powerpoint/2010/main" val="1655382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PlaceHolder 1"/>
          <p:cNvSpPr>
            <a:spLocks noGrp="1" noRot="1" noChangeAspect="1"/>
          </p:cNvSpPr>
          <p:nvPr>
            <p:ph type="sldImg"/>
          </p:nvPr>
        </p:nvSpPr>
        <p:spPr>
          <a:xfrm>
            <a:off x="685800" y="1143000"/>
            <a:ext cx="5486400" cy="3086100"/>
          </a:xfrm>
          <a:prstGeom prst="rect">
            <a:avLst/>
          </a:prstGeom>
        </p:spPr>
      </p:sp>
      <p:sp>
        <p:nvSpPr>
          <p:cNvPr id="918"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1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F99DE5B-E360-4D01-8985-C57DEC5AFC80}" type="slidenum">
              <a:rPr lang="en-US" sz="1200" b="0" strike="noStrike" spc="-1">
                <a:solidFill>
                  <a:srgbClr val="000000"/>
                </a:solidFill>
                <a:latin typeface="+mn-lt"/>
                <a:ea typeface="+mn-ea"/>
              </a:rPr>
              <a:t>25</a:t>
            </a:fld>
            <a:endParaRPr lang="en-IN" sz="1200" b="0" strike="noStrike" spc="-1">
              <a:latin typeface="Times New Roman"/>
            </a:endParaRPr>
          </a:p>
        </p:txBody>
      </p:sp>
    </p:spTree>
    <p:extLst>
      <p:ext uri="{BB962C8B-B14F-4D97-AF65-F5344CB8AC3E}">
        <p14:creationId xmlns:p14="http://schemas.microsoft.com/office/powerpoint/2010/main" val="2075822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PlaceHolder 1"/>
          <p:cNvSpPr>
            <a:spLocks noGrp="1" noRot="1" noChangeAspect="1"/>
          </p:cNvSpPr>
          <p:nvPr>
            <p:ph type="sldImg"/>
          </p:nvPr>
        </p:nvSpPr>
        <p:spPr>
          <a:xfrm>
            <a:off x="685800" y="1143000"/>
            <a:ext cx="5486400" cy="3086100"/>
          </a:xfrm>
          <a:prstGeom prst="rect">
            <a:avLst/>
          </a:prstGeom>
        </p:spPr>
      </p:sp>
      <p:sp>
        <p:nvSpPr>
          <p:cNvPr id="921"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2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4C26421-C21E-491C-AE7F-D58E6E6F973B}" type="slidenum">
              <a:rPr lang="en-US" sz="1200" b="0" strike="noStrike" spc="-1">
                <a:solidFill>
                  <a:srgbClr val="000000"/>
                </a:solidFill>
                <a:latin typeface="+mn-lt"/>
                <a:ea typeface="+mn-ea"/>
              </a:rPr>
              <a:t>26</a:t>
            </a:fld>
            <a:endParaRPr lang="en-IN" sz="1200" b="0" strike="noStrike" spc="-1">
              <a:latin typeface="Times New Roman"/>
            </a:endParaRPr>
          </a:p>
        </p:txBody>
      </p:sp>
    </p:spTree>
    <p:extLst>
      <p:ext uri="{BB962C8B-B14F-4D97-AF65-F5344CB8AC3E}">
        <p14:creationId xmlns:p14="http://schemas.microsoft.com/office/powerpoint/2010/main" val="1923151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PlaceHolder 1"/>
          <p:cNvSpPr>
            <a:spLocks noGrp="1" noRot="1" noChangeAspect="1"/>
          </p:cNvSpPr>
          <p:nvPr>
            <p:ph type="sldImg"/>
          </p:nvPr>
        </p:nvSpPr>
        <p:spPr>
          <a:xfrm>
            <a:off x="685800" y="1143000"/>
            <a:ext cx="5486400" cy="3086100"/>
          </a:xfrm>
          <a:prstGeom prst="rect">
            <a:avLst/>
          </a:prstGeom>
        </p:spPr>
      </p:sp>
      <p:sp>
        <p:nvSpPr>
          <p:cNvPr id="924"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2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1DE66F2-06F1-43A6-BDD1-18159B557EC5}" type="slidenum">
              <a:rPr lang="en-US" sz="1200" b="0" strike="noStrike" spc="-1">
                <a:solidFill>
                  <a:srgbClr val="000000"/>
                </a:solidFill>
                <a:latin typeface="+mn-lt"/>
                <a:ea typeface="+mn-ea"/>
              </a:rPr>
              <a:t>27</a:t>
            </a:fld>
            <a:endParaRPr lang="en-IN" sz="1200" b="0" strike="noStrike" spc="-1">
              <a:latin typeface="Times New Roman"/>
            </a:endParaRPr>
          </a:p>
        </p:txBody>
      </p:sp>
    </p:spTree>
    <p:extLst>
      <p:ext uri="{BB962C8B-B14F-4D97-AF65-F5344CB8AC3E}">
        <p14:creationId xmlns:p14="http://schemas.microsoft.com/office/powerpoint/2010/main" val="34404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 name="PlaceHolder 1"/>
          <p:cNvSpPr>
            <a:spLocks noGrp="1" noRot="1" noChangeAspect="1"/>
          </p:cNvSpPr>
          <p:nvPr>
            <p:ph type="sldImg"/>
          </p:nvPr>
        </p:nvSpPr>
        <p:spPr>
          <a:xfrm>
            <a:off x="685800" y="1143000"/>
            <a:ext cx="5486400" cy="3086100"/>
          </a:xfrm>
          <a:prstGeom prst="rect">
            <a:avLst/>
          </a:prstGeom>
        </p:spPr>
      </p:sp>
      <p:sp>
        <p:nvSpPr>
          <p:cNvPr id="927"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2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0B9E1FF-D6C3-4854-BEE9-956E34532D6E}" type="slidenum">
              <a:rPr lang="en-US" sz="1200" b="0" strike="noStrike" spc="-1">
                <a:solidFill>
                  <a:srgbClr val="000000"/>
                </a:solidFill>
                <a:latin typeface="+mn-lt"/>
                <a:ea typeface="+mn-ea"/>
              </a:rPr>
              <a:t>28</a:t>
            </a:fld>
            <a:endParaRPr lang="en-IN" sz="1200" b="0" strike="noStrike" spc="-1">
              <a:latin typeface="Times New Roman"/>
            </a:endParaRPr>
          </a:p>
        </p:txBody>
      </p:sp>
    </p:spTree>
    <p:extLst>
      <p:ext uri="{BB962C8B-B14F-4D97-AF65-F5344CB8AC3E}">
        <p14:creationId xmlns:p14="http://schemas.microsoft.com/office/powerpoint/2010/main" val="56151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PlaceHolder 1"/>
          <p:cNvSpPr>
            <a:spLocks noGrp="1" noRot="1" noChangeAspect="1"/>
          </p:cNvSpPr>
          <p:nvPr>
            <p:ph type="sldImg"/>
          </p:nvPr>
        </p:nvSpPr>
        <p:spPr>
          <a:xfrm>
            <a:off x="685800" y="1143000"/>
            <a:ext cx="5486400" cy="3086100"/>
          </a:xfrm>
          <a:prstGeom prst="rect">
            <a:avLst/>
          </a:prstGeom>
        </p:spPr>
      </p:sp>
      <p:sp>
        <p:nvSpPr>
          <p:cNvPr id="930"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3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F64B0B3-6E06-42DB-99DD-8ECA373F8994}" type="slidenum">
              <a:rPr lang="en-US" sz="1200" b="0" strike="noStrike" spc="-1">
                <a:solidFill>
                  <a:srgbClr val="000000"/>
                </a:solidFill>
                <a:latin typeface="+mn-lt"/>
                <a:ea typeface="+mn-ea"/>
              </a:rPr>
              <a:t>29</a:t>
            </a:fld>
            <a:endParaRPr lang="en-IN" sz="1200" b="0" strike="noStrike" spc="-1">
              <a:latin typeface="Times New Roman"/>
            </a:endParaRPr>
          </a:p>
        </p:txBody>
      </p:sp>
    </p:spTree>
    <p:extLst>
      <p:ext uri="{BB962C8B-B14F-4D97-AF65-F5344CB8AC3E}">
        <p14:creationId xmlns:p14="http://schemas.microsoft.com/office/powerpoint/2010/main" val="3262892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PlaceHolder 1"/>
          <p:cNvSpPr>
            <a:spLocks noGrp="1" noRot="1" noChangeAspect="1"/>
          </p:cNvSpPr>
          <p:nvPr>
            <p:ph type="sldImg"/>
          </p:nvPr>
        </p:nvSpPr>
        <p:spPr>
          <a:xfrm>
            <a:off x="685800" y="1143000"/>
            <a:ext cx="5486400" cy="3086100"/>
          </a:xfrm>
          <a:prstGeom prst="rect">
            <a:avLst/>
          </a:prstGeom>
        </p:spPr>
      </p:sp>
      <p:sp>
        <p:nvSpPr>
          <p:cNvPr id="933"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3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9A6F710-20D4-435A-922A-148524790DE5}" type="slidenum">
              <a:rPr lang="en-US" sz="1200" b="0" strike="noStrike" spc="-1">
                <a:solidFill>
                  <a:srgbClr val="000000"/>
                </a:solidFill>
                <a:latin typeface="+mn-lt"/>
                <a:ea typeface="+mn-ea"/>
              </a:rPr>
              <a:t>30</a:t>
            </a:fld>
            <a:endParaRPr lang="en-IN" sz="1200" b="0" strike="noStrike" spc="-1">
              <a:latin typeface="Times New Roman"/>
            </a:endParaRPr>
          </a:p>
        </p:txBody>
      </p:sp>
    </p:spTree>
    <p:extLst>
      <p:ext uri="{BB962C8B-B14F-4D97-AF65-F5344CB8AC3E}">
        <p14:creationId xmlns:p14="http://schemas.microsoft.com/office/powerpoint/2010/main" val="2101027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 name="PlaceHolder 1"/>
          <p:cNvSpPr>
            <a:spLocks noGrp="1" noRot="1" noChangeAspect="1"/>
          </p:cNvSpPr>
          <p:nvPr>
            <p:ph type="sldImg"/>
          </p:nvPr>
        </p:nvSpPr>
        <p:spPr>
          <a:xfrm>
            <a:off x="685800" y="1143000"/>
            <a:ext cx="5486400" cy="3086100"/>
          </a:xfrm>
          <a:prstGeom prst="rect">
            <a:avLst/>
          </a:prstGeom>
        </p:spPr>
      </p:sp>
      <p:sp>
        <p:nvSpPr>
          <p:cNvPr id="936"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3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2137632-0785-409B-BB7D-2DB0B577F935}" type="slidenum">
              <a:rPr lang="en-US" sz="1200" b="0" strike="noStrike" spc="-1">
                <a:solidFill>
                  <a:srgbClr val="000000"/>
                </a:solidFill>
                <a:latin typeface="+mn-lt"/>
                <a:ea typeface="+mn-ea"/>
              </a:rPr>
              <a:t>31</a:t>
            </a:fld>
            <a:endParaRPr lang="en-IN" sz="1200" b="0" strike="noStrike" spc="-1">
              <a:latin typeface="Times New Roman"/>
            </a:endParaRPr>
          </a:p>
        </p:txBody>
      </p:sp>
    </p:spTree>
    <p:extLst>
      <p:ext uri="{BB962C8B-B14F-4D97-AF65-F5344CB8AC3E}">
        <p14:creationId xmlns:p14="http://schemas.microsoft.com/office/powerpoint/2010/main" val="654919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PlaceHolder 1"/>
          <p:cNvSpPr>
            <a:spLocks noGrp="1" noRot="1" noChangeAspect="1"/>
          </p:cNvSpPr>
          <p:nvPr>
            <p:ph type="sldImg"/>
          </p:nvPr>
        </p:nvSpPr>
        <p:spPr>
          <a:xfrm>
            <a:off x="685800" y="1143000"/>
            <a:ext cx="5486400" cy="3086100"/>
          </a:xfrm>
          <a:prstGeom prst="rect">
            <a:avLst/>
          </a:prstGeom>
        </p:spPr>
      </p:sp>
      <p:sp>
        <p:nvSpPr>
          <p:cNvPr id="939"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4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37CAD39-5ABF-40EF-B1F1-835E23AED66C}" type="slidenum">
              <a:rPr lang="en-US" sz="1200" b="0" strike="noStrike" spc="-1">
                <a:solidFill>
                  <a:srgbClr val="000000"/>
                </a:solidFill>
                <a:latin typeface="+mn-lt"/>
                <a:ea typeface="+mn-ea"/>
              </a:rPr>
              <a:t>32</a:t>
            </a:fld>
            <a:endParaRPr lang="en-IN" sz="1200" b="0" strike="noStrike" spc="-1">
              <a:latin typeface="Times New Roman"/>
            </a:endParaRPr>
          </a:p>
        </p:txBody>
      </p:sp>
    </p:spTree>
    <p:extLst>
      <p:ext uri="{BB962C8B-B14F-4D97-AF65-F5344CB8AC3E}">
        <p14:creationId xmlns:p14="http://schemas.microsoft.com/office/powerpoint/2010/main" val="4218204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PlaceHolder 1"/>
          <p:cNvSpPr>
            <a:spLocks noGrp="1" noRot="1" noChangeAspect="1"/>
          </p:cNvSpPr>
          <p:nvPr>
            <p:ph type="sldImg"/>
          </p:nvPr>
        </p:nvSpPr>
        <p:spPr>
          <a:xfrm>
            <a:off x="685800" y="1143000"/>
            <a:ext cx="5486400" cy="3086100"/>
          </a:xfrm>
          <a:prstGeom prst="rect">
            <a:avLst/>
          </a:prstGeom>
        </p:spPr>
      </p:sp>
      <p:sp>
        <p:nvSpPr>
          <p:cNvPr id="942"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4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11F3EE9-67A2-483F-87C0-72B61DE561DF}" type="slidenum">
              <a:rPr lang="en-US" sz="1200" b="0" strike="noStrike" spc="-1">
                <a:solidFill>
                  <a:srgbClr val="000000"/>
                </a:solidFill>
                <a:latin typeface="+mn-lt"/>
                <a:ea typeface="+mn-ea"/>
              </a:rPr>
              <a:t>33</a:t>
            </a:fld>
            <a:endParaRPr lang="en-IN" sz="1200" b="0" strike="noStrike" spc="-1">
              <a:latin typeface="Times New Roman"/>
            </a:endParaRPr>
          </a:p>
        </p:txBody>
      </p:sp>
    </p:spTree>
    <p:extLst>
      <p:ext uri="{BB962C8B-B14F-4D97-AF65-F5344CB8AC3E}">
        <p14:creationId xmlns:p14="http://schemas.microsoft.com/office/powerpoint/2010/main" val="954123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 name="PlaceHolder 1"/>
          <p:cNvSpPr>
            <a:spLocks noGrp="1" noRot="1" noChangeAspect="1"/>
          </p:cNvSpPr>
          <p:nvPr>
            <p:ph type="sldImg"/>
          </p:nvPr>
        </p:nvSpPr>
        <p:spPr>
          <a:xfrm>
            <a:off x="685800" y="1143000"/>
            <a:ext cx="5486400" cy="3086100"/>
          </a:xfrm>
          <a:prstGeom prst="rect">
            <a:avLst/>
          </a:prstGeom>
        </p:spPr>
      </p:sp>
      <p:sp>
        <p:nvSpPr>
          <p:cNvPr id="864"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6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6E07C2F-F865-46F4-9563-EE2B82614D27}" type="slidenum">
              <a:rPr lang="en-US" sz="1200" b="0" strike="noStrike" spc="-1">
                <a:solidFill>
                  <a:srgbClr val="000000"/>
                </a:solidFill>
                <a:latin typeface="+mn-lt"/>
                <a:ea typeface="+mn-ea"/>
              </a:rPr>
              <a:t>5</a:t>
            </a:fld>
            <a:endParaRPr lang="en-IN" sz="1200" b="0" strike="noStrike" spc="-1">
              <a:latin typeface="Times New Roman"/>
            </a:endParaRPr>
          </a:p>
        </p:txBody>
      </p:sp>
    </p:spTree>
    <p:extLst>
      <p:ext uri="{BB962C8B-B14F-4D97-AF65-F5344CB8AC3E}">
        <p14:creationId xmlns:p14="http://schemas.microsoft.com/office/powerpoint/2010/main" val="3482964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 name="PlaceHolder 1"/>
          <p:cNvSpPr>
            <a:spLocks noGrp="1" noRot="1" noChangeAspect="1"/>
          </p:cNvSpPr>
          <p:nvPr>
            <p:ph type="sldImg"/>
          </p:nvPr>
        </p:nvSpPr>
        <p:spPr>
          <a:xfrm>
            <a:off x="685800" y="1143000"/>
            <a:ext cx="5486400" cy="3086100"/>
          </a:xfrm>
          <a:prstGeom prst="rect">
            <a:avLst/>
          </a:prstGeom>
        </p:spPr>
      </p:sp>
      <p:sp>
        <p:nvSpPr>
          <p:cNvPr id="945"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4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04C2B81-3A23-40DC-BE8A-05722BD498EA}" type="slidenum">
              <a:rPr lang="en-US" sz="1200" b="0" strike="noStrike" spc="-1">
                <a:solidFill>
                  <a:srgbClr val="000000"/>
                </a:solidFill>
                <a:latin typeface="+mn-lt"/>
                <a:ea typeface="+mn-ea"/>
              </a:rPr>
              <a:t>34</a:t>
            </a:fld>
            <a:endParaRPr lang="en-IN" sz="1200" b="0" strike="noStrike" spc="-1">
              <a:latin typeface="Times New Roman"/>
            </a:endParaRPr>
          </a:p>
        </p:txBody>
      </p:sp>
    </p:spTree>
    <p:extLst>
      <p:ext uri="{BB962C8B-B14F-4D97-AF65-F5344CB8AC3E}">
        <p14:creationId xmlns:p14="http://schemas.microsoft.com/office/powerpoint/2010/main" val="220936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PlaceHolder 1"/>
          <p:cNvSpPr>
            <a:spLocks noGrp="1" noRot="1" noChangeAspect="1"/>
          </p:cNvSpPr>
          <p:nvPr>
            <p:ph type="sldImg"/>
          </p:nvPr>
        </p:nvSpPr>
        <p:spPr>
          <a:xfrm>
            <a:off x="685800" y="1143000"/>
            <a:ext cx="5486400" cy="3086100"/>
          </a:xfrm>
          <a:prstGeom prst="rect">
            <a:avLst/>
          </a:prstGeom>
        </p:spPr>
      </p:sp>
      <p:sp>
        <p:nvSpPr>
          <p:cNvPr id="948"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4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DDFCB13-EDEE-4DF2-9484-724480AF0A30}" type="slidenum">
              <a:rPr lang="en-US" sz="1200" b="0" strike="noStrike" spc="-1">
                <a:solidFill>
                  <a:srgbClr val="000000"/>
                </a:solidFill>
                <a:latin typeface="+mn-lt"/>
                <a:ea typeface="+mn-ea"/>
              </a:rPr>
              <a:t>36</a:t>
            </a:fld>
            <a:endParaRPr lang="en-IN" sz="1200" b="0" strike="noStrike" spc="-1">
              <a:latin typeface="Times New Roman"/>
            </a:endParaRPr>
          </a:p>
        </p:txBody>
      </p:sp>
    </p:spTree>
    <p:extLst>
      <p:ext uri="{BB962C8B-B14F-4D97-AF65-F5344CB8AC3E}">
        <p14:creationId xmlns:p14="http://schemas.microsoft.com/office/powerpoint/2010/main" val="4237967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 name="PlaceHolder 1"/>
          <p:cNvSpPr>
            <a:spLocks noGrp="1" noRot="1" noChangeAspect="1"/>
          </p:cNvSpPr>
          <p:nvPr>
            <p:ph type="sldImg"/>
          </p:nvPr>
        </p:nvSpPr>
        <p:spPr>
          <a:xfrm>
            <a:off x="685800" y="1143000"/>
            <a:ext cx="5486400" cy="3086100"/>
          </a:xfrm>
          <a:prstGeom prst="rect">
            <a:avLst/>
          </a:prstGeom>
        </p:spPr>
      </p:sp>
      <p:sp>
        <p:nvSpPr>
          <p:cNvPr id="951"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5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25771DD-47FB-47F9-8619-8D0245EC2DC7}" type="slidenum">
              <a:rPr lang="en-US" sz="1200" b="0" strike="noStrike" spc="-1">
                <a:solidFill>
                  <a:srgbClr val="000000"/>
                </a:solidFill>
                <a:latin typeface="+mn-lt"/>
                <a:ea typeface="+mn-ea"/>
              </a:rPr>
              <a:t>37</a:t>
            </a:fld>
            <a:endParaRPr lang="en-IN" sz="1200" b="0" strike="noStrike" spc="-1">
              <a:latin typeface="Times New Roman"/>
            </a:endParaRPr>
          </a:p>
        </p:txBody>
      </p:sp>
    </p:spTree>
    <p:extLst>
      <p:ext uri="{BB962C8B-B14F-4D97-AF65-F5344CB8AC3E}">
        <p14:creationId xmlns:p14="http://schemas.microsoft.com/office/powerpoint/2010/main" val="14499519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 name="PlaceHolder 1"/>
          <p:cNvSpPr>
            <a:spLocks noGrp="1" noRot="1" noChangeAspect="1"/>
          </p:cNvSpPr>
          <p:nvPr>
            <p:ph type="sldImg"/>
          </p:nvPr>
        </p:nvSpPr>
        <p:spPr>
          <a:xfrm>
            <a:off x="685800" y="1143000"/>
            <a:ext cx="5486400" cy="3086100"/>
          </a:xfrm>
          <a:prstGeom prst="rect">
            <a:avLst/>
          </a:prstGeom>
        </p:spPr>
      </p:sp>
      <p:sp>
        <p:nvSpPr>
          <p:cNvPr id="954"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5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6171C90-EED4-4D91-815A-D28461D2B52D}" type="slidenum">
              <a:rPr lang="en-US" sz="1200" b="0" strike="noStrike" spc="-1">
                <a:solidFill>
                  <a:srgbClr val="000000"/>
                </a:solidFill>
                <a:latin typeface="+mn-lt"/>
                <a:ea typeface="+mn-ea"/>
              </a:rPr>
              <a:t>38</a:t>
            </a:fld>
            <a:endParaRPr lang="en-IN" sz="1200" b="0" strike="noStrike" spc="-1">
              <a:latin typeface="Times New Roman"/>
            </a:endParaRPr>
          </a:p>
        </p:txBody>
      </p:sp>
    </p:spTree>
    <p:extLst>
      <p:ext uri="{BB962C8B-B14F-4D97-AF65-F5344CB8AC3E}">
        <p14:creationId xmlns:p14="http://schemas.microsoft.com/office/powerpoint/2010/main" val="1692318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 name="PlaceHolder 1"/>
          <p:cNvSpPr>
            <a:spLocks noGrp="1" noRot="1" noChangeAspect="1"/>
          </p:cNvSpPr>
          <p:nvPr>
            <p:ph type="sldImg"/>
          </p:nvPr>
        </p:nvSpPr>
        <p:spPr>
          <a:xfrm>
            <a:off x="685800" y="1143000"/>
            <a:ext cx="5486400" cy="3086100"/>
          </a:xfrm>
          <a:prstGeom prst="rect">
            <a:avLst/>
          </a:prstGeom>
        </p:spPr>
      </p:sp>
      <p:sp>
        <p:nvSpPr>
          <p:cNvPr id="957"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5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067A5AE-A030-4181-8B0C-A9AF2732B07D}" type="slidenum">
              <a:rPr lang="en-US" sz="1200" b="0" strike="noStrike" spc="-1">
                <a:solidFill>
                  <a:srgbClr val="000000"/>
                </a:solidFill>
                <a:latin typeface="+mn-lt"/>
                <a:ea typeface="+mn-ea"/>
              </a:rPr>
              <a:t>39</a:t>
            </a:fld>
            <a:endParaRPr lang="en-IN" sz="1200" b="0" strike="noStrike" spc="-1">
              <a:latin typeface="Times New Roman"/>
            </a:endParaRPr>
          </a:p>
        </p:txBody>
      </p:sp>
    </p:spTree>
    <p:extLst>
      <p:ext uri="{BB962C8B-B14F-4D97-AF65-F5344CB8AC3E}">
        <p14:creationId xmlns:p14="http://schemas.microsoft.com/office/powerpoint/2010/main" val="36109846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 name="PlaceHolder 1"/>
          <p:cNvSpPr>
            <a:spLocks noGrp="1" noRot="1" noChangeAspect="1"/>
          </p:cNvSpPr>
          <p:nvPr>
            <p:ph type="sldImg"/>
          </p:nvPr>
        </p:nvSpPr>
        <p:spPr>
          <a:xfrm>
            <a:off x="685800" y="1143000"/>
            <a:ext cx="5486400" cy="3086100"/>
          </a:xfrm>
          <a:prstGeom prst="rect">
            <a:avLst/>
          </a:prstGeom>
        </p:spPr>
      </p:sp>
      <p:sp>
        <p:nvSpPr>
          <p:cNvPr id="960"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6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3ED0369-73C2-468A-ACBB-BF9110AA220C}" type="slidenum">
              <a:rPr lang="en-US" sz="1200" b="0" strike="noStrike" spc="-1">
                <a:solidFill>
                  <a:srgbClr val="000000"/>
                </a:solidFill>
                <a:latin typeface="+mn-lt"/>
                <a:ea typeface="+mn-ea"/>
              </a:rPr>
              <a:t>40</a:t>
            </a:fld>
            <a:endParaRPr lang="en-IN" sz="1200" b="0" strike="noStrike" spc="-1">
              <a:latin typeface="Times New Roman"/>
            </a:endParaRPr>
          </a:p>
        </p:txBody>
      </p:sp>
    </p:spTree>
    <p:extLst>
      <p:ext uri="{BB962C8B-B14F-4D97-AF65-F5344CB8AC3E}">
        <p14:creationId xmlns:p14="http://schemas.microsoft.com/office/powerpoint/2010/main" val="3444564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 name="PlaceHolder 1"/>
          <p:cNvSpPr>
            <a:spLocks noGrp="1" noRot="1" noChangeAspect="1"/>
          </p:cNvSpPr>
          <p:nvPr>
            <p:ph type="sldImg"/>
          </p:nvPr>
        </p:nvSpPr>
        <p:spPr>
          <a:xfrm>
            <a:off x="685800" y="1143000"/>
            <a:ext cx="5486400" cy="3086100"/>
          </a:xfrm>
          <a:prstGeom prst="rect">
            <a:avLst/>
          </a:prstGeom>
        </p:spPr>
      </p:sp>
      <p:sp>
        <p:nvSpPr>
          <p:cNvPr id="963"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6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FE8483F-E88F-4C18-94FD-E44A6F265784}" type="slidenum">
              <a:rPr lang="en-US" sz="1200" b="0" strike="noStrike" spc="-1">
                <a:solidFill>
                  <a:srgbClr val="000000"/>
                </a:solidFill>
                <a:latin typeface="+mn-lt"/>
                <a:ea typeface="+mn-ea"/>
              </a:rPr>
              <a:t>41</a:t>
            </a:fld>
            <a:endParaRPr lang="en-IN" sz="1200" b="0" strike="noStrike" spc="-1">
              <a:latin typeface="Times New Roman"/>
            </a:endParaRPr>
          </a:p>
        </p:txBody>
      </p:sp>
    </p:spTree>
    <p:extLst>
      <p:ext uri="{BB962C8B-B14F-4D97-AF65-F5344CB8AC3E}">
        <p14:creationId xmlns:p14="http://schemas.microsoft.com/office/powerpoint/2010/main" val="3597448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PlaceHolder 1"/>
          <p:cNvSpPr>
            <a:spLocks noGrp="1" noRot="1" noChangeAspect="1"/>
          </p:cNvSpPr>
          <p:nvPr>
            <p:ph type="sldImg"/>
          </p:nvPr>
        </p:nvSpPr>
        <p:spPr>
          <a:xfrm>
            <a:off x="685800" y="1143000"/>
            <a:ext cx="5486400" cy="3086100"/>
          </a:xfrm>
          <a:prstGeom prst="rect">
            <a:avLst/>
          </a:prstGeom>
        </p:spPr>
      </p:sp>
      <p:sp>
        <p:nvSpPr>
          <p:cNvPr id="966"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5764ED2-5951-4BBF-B532-B2E92B8D299D}" type="slidenum">
              <a:rPr lang="en-US" sz="1200" b="0" strike="noStrike" spc="-1">
                <a:solidFill>
                  <a:srgbClr val="000000"/>
                </a:solidFill>
                <a:latin typeface="+mn-lt"/>
                <a:ea typeface="+mn-ea"/>
              </a:rPr>
              <a:t>42</a:t>
            </a:fld>
            <a:endParaRPr lang="en-IN" sz="1200" b="0" strike="noStrike" spc="-1">
              <a:latin typeface="Times New Roman"/>
            </a:endParaRPr>
          </a:p>
        </p:txBody>
      </p:sp>
    </p:spTree>
    <p:extLst>
      <p:ext uri="{BB962C8B-B14F-4D97-AF65-F5344CB8AC3E}">
        <p14:creationId xmlns:p14="http://schemas.microsoft.com/office/powerpoint/2010/main" val="291318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 name="PlaceHolder 1"/>
          <p:cNvSpPr>
            <a:spLocks noGrp="1" noRot="1" noChangeAspect="1"/>
          </p:cNvSpPr>
          <p:nvPr>
            <p:ph type="sldImg"/>
          </p:nvPr>
        </p:nvSpPr>
        <p:spPr>
          <a:xfrm>
            <a:off x="685800" y="1143000"/>
            <a:ext cx="5486400" cy="3086100"/>
          </a:xfrm>
          <a:prstGeom prst="rect">
            <a:avLst/>
          </a:prstGeom>
        </p:spPr>
      </p:sp>
      <p:sp>
        <p:nvSpPr>
          <p:cNvPr id="969"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7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E32FE65-B28E-4865-B71C-1F32D01DD6A7}" type="slidenum">
              <a:rPr lang="en-US" sz="1200" b="0" strike="noStrike" spc="-1">
                <a:solidFill>
                  <a:srgbClr val="000000"/>
                </a:solidFill>
                <a:latin typeface="+mn-lt"/>
                <a:ea typeface="+mn-ea"/>
              </a:rPr>
              <a:t>43</a:t>
            </a:fld>
            <a:endParaRPr lang="en-IN" sz="1200" b="0" strike="noStrike" spc="-1">
              <a:latin typeface="Times New Roman"/>
            </a:endParaRPr>
          </a:p>
        </p:txBody>
      </p:sp>
    </p:spTree>
    <p:extLst>
      <p:ext uri="{BB962C8B-B14F-4D97-AF65-F5344CB8AC3E}">
        <p14:creationId xmlns:p14="http://schemas.microsoft.com/office/powerpoint/2010/main" val="919940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 name="PlaceHolder 1"/>
          <p:cNvSpPr>
            <a:spLocks noGrp="1" noRot="1" noChangeAspect="1"/>
          </p:cNvSpPr>
          <p:nvPr>
            <p:ph type="sldImg"/>
          </p:nvPr>
        </p:nvSpPr>
        <p:spPr>
          <a:xfrm>
            <a:off x="685800" y="1143000"/>
            <a:ext cx="5486400" cy="3086100"/>
          </a:xfrm>
          <a:prstGeom prst="rect">
            <a:avLst/>
          </a:prstGeom>
        </p:spPr>
      </p:sp>
      <p:sp>
        <p:nvSpPr>
          <p:cNvPr id="972"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7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BA2216F-3D31-4243-B042-17A52A93F668}" type="slidenum">
              <a:rPr lang="en-US" sz="1200" b="0" strike="noStrike" spc="-1">
                <a:solidFill>
                  <a:srgbClr val="000000"/>
                </a:solidFill>
                <a:latin typeface="+mn-lt"/>
                <a:ea typeface="+mn-ea"/>
              </a:rPr>
              <a:t>44</a:t>
            </a:fld>
            <a:endParaRPr lang="en-IN" sz="1200" b="0" strike="noStrike" spc="-1">
              <a:latin typeface="Times New Roman"/>
            </a:endParaRPr>
          </a:p>
        </p:txBody>
      </p:sp>
    </p:spTree>
    <p:extLst>
      <p:ext uri="{BB962C8B-B14F-4D97-AF65-F5344CB8AC3E}">
        <p14:creationId xmlns:p14="http://schemas.microsoft.com/office/powerpoint/2010/main" val="419646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 name="PlaceHolder 1"/>
          <p:cNvSpPr>
            <a:spLocks noGrp="1" noRot="1" noChangeAspect="1"/>
          </p:cNvSpPr>
          <p:nvPr>
            <p:ph type="sldImg"/>
          </p:nvPr>
        </p:nvSpPr>
        <p:spPr>
          <a:xfrm>
            <a:off x="685800" y="1143000"/>
            <a:ext cx="5486400" cy="3086100"/>
          </a:xfrm>
          <a:prstGeom prst="rect">
            <a:avLst/>
          </a:prstGeom>
        </p:spPr>
      </p:sp>
      <p:sp>
        <p:nvSpPr>
          <p:cNvPr id="867"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6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07048D4-CFB8-4D69-82A5-29CB5AFABBD9}" type="slidenum">
              <a:rPr lang="en-US" sz="1200" b="0" strike="noStrike" spc="-1">
                <a:solidFill>
                  <a:srgbClr val="000000"/>
                </a:solidFill>
                <a:latin typeface="+mn-lt"/>
                <a:ea typeface="+mn-ea"/>
              </a:rPr>
              <a:t>6</a:t>
            </a:fld>
            <a:endParaRPr lang="en-IN" sz="1200" b="0" strike="noStrike" spc="-1">
              <a:latin typeface="Times New Roman"/>
            </a:endParaRPr>
          </a:p>
        </p:txBody>
      </p:sp>
    </p:spTree>
    <p:extLst>
      <p:ext uri="{BB962C8B-B14F-4D97-AF65-F5344CB8AC3E}">
        <p14:creationId xmlns:p14="http://schemas.microsoft.com/office/powerpoint/2010/main" val="4096936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 name="PlaceHolder 1"/>
          <p:cNvSpPr>
            <a:spLocks noGrp="1" noRot="1" noChangeAspect="1"/>
          </p:cNvSpPr>
          <p:nvPr>
            <p:ph type="sldImg"/>
          </p:nvPr>
        </p:nvSpPr>
        <p:spPr>
          <a:xfrm>
            <a:off x="685800" y="1143000"/>
            <a:ext cx="5486400" cy="3086100"/>
          </a:xfrm>
          <a:prstGeom prst="rect">
            <a:avLst/>
          </a:prstGeom>
        </p:spPr>
      </p:sp>
      <p:sp>
        <p:nvSpPr>
          <p:cNvPr id="975"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7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45DC2721-CC08-49A4-8418-FC3051511E0E}" type="slidenum">
              <a:rPr lang="en-US" sz="1200" b="0" strike="noStrike" spc="-1">
                <a:solidFill>
                  <a:srgbClr val="000000"/>
                </a:solidFill>
                <a:latin typeface="+mn-lt"/>
                <a:ea typeface="+mn-ea"/>
              </a:rPr>
              <a:t>45</a:t>
            </a:fld>
            <a:endParaRPr lang="en-IN" sz="1200" b="0" strike="noStrike" spc="-1">
              <a:latin typeface="Times New Roman"/>
            </a:endParaRPr>
          </a:p>
        </p:txBody>
      </p:sp>
    </p:spTree>
    <p:extLst>
      <p:ext uri="{BB962C8B-B14F-4D97-AF65-F5344CB8AC3E}">
        <p14:creationId xmlns:p14="http://schemas.microsoft.com/office/powerpoint/2010/main" val="1419502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PlaceHolder 1"/>
          <p:cNvSpPr>
            <a:spLocks noGrp="1" noRot="1" noChangeAspect="1"/>
          </p:cNvSpPr>
          <p:nvPr>
            <p:ph type="sldImg"/>
          </p:nvPr>
        </p:nvSpPr>
        <p:spPr>
          <a:xfrm>
            <a:off x="685800" y="1143000"/>
            <a:ext cx="5486400" cy="3086100"/>
          </a:xfrm>
          <a:prstGeom prst="rect">
            <a:avLst/>
          </a:prstGeom>
        </p:spPr>
      </p:sp>
      <p:sp>
        <p:nvSpPr>
          <p:cNvPr id="978"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7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A4D3B28-80A8-47AF-B69B-A918B0010C56}" type="slidenum">
              <a:rPr lang="en-US" sz="1200" b="0" strike="noStrike" spc="-1">
                <a:solidFill>
                  <a:srgbClr val="000000"/>
                </a:solidFill>
                <a:latin typeface="+mn-lt"/>
                <a:ea typeface="+mn-ea"/>
              </a:rPr>
              <a:t>46</a:t>
            </a:fld>
            <a:endParaRPr lang="en-IN" sz="1200" b="0" strike="noStrike" spc="-1">
              <a:latin typeface="Times New Roman"/>
            </a:endParaRPr>
          </a:p>
        </p:txBody>
      </p:sp>
    </p:spTree>
    <p:extLst>
      <p:ext uri="{BB962C8B-B14F-4D97-AF65-F5344CB8AC3E}">
        <p14:creationId xmlns:p14="http://schemas.microsoft.com/office/powerpoint/2010/main" val="23310194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 name="PlaceHolder 1"/>
          <p:cNvSpPr>
            <a:spLocks noGrp="1" noRot="1" noChangeAspect="1"/>
          </p:cNvSpPr>
          <p:nvPr>
            <p:ph type="sldImg"/>
          </p:nvPr>
        </p:nvSpPr>
        <p:spPr>
          <a:xfrm>
            <a:off x="685800" y="1143000"/>
            <a:ext cx="5486400" cy="3086100"/>
          </a:xfrm>
          <a:prstGeom prst="rect">
            <a:avLst/>
          </a:prstGeom>
        </p:spPr>
      </p:sp>
      <p:sp>
        <p:nvSpPr>
          <p:cNvPr id="981"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8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4F63B3F-C80B-4941-9D31-CA3DFBD47360}" type="slidenum">
              <a:rPr lang="en-US" sz="1200" b="0" strike="noStrike" spc="-1">
                <a:solidFill>
                  <a:srgbClr val="000000"/>
                </a:solidFill>
                <a:latin typeface="+mn-lt"/>
                <a:ea typeface="+mn-ea"/>
              </a:rPr>
              <a:t>47</a:t>
            </a:fld>
            <a:endParaRPr lang="en-IN" sz="1200" b="0" strike="noStrike" spc="-1">
              <a:latin typeface="Times New Roman"/>
            </a:endParaRPr>
          </a:p>
        </p:txBody>
      </p:sp>
    </p:spTree>
    <p:extLst>
      <p:ext uri="{BB962C8B-B14F-4D97-AF65-F5344CB8AC3E}">
        <p14:creationId xmlns:p14="http://schemas.microsoft.com/office/powerpoint/2010/main" val="2943206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 name="PlaceHolder 1"/>
          <p:cNvSpPr>
            <a:spLocks noGrp="1" noRot="1" noChangeAspect="1"/>
          </p:cNvSpPr>
          <p:nvPr>
            <p:ph type="sldImg"/>
          </p:nvPr>
        </p:nvSpPr>
        <p:spPr>
          <a:xfrm>
            <a:off x="685800" y="1143000"/>
            <a:ext cx="5486400" cy="3086100"/>
          </a:xfrm>
          <a:prstGeom prst="rect">
            <a:avLst/>
          </a:prstGeom>
        </p:spPr>
      </p:sp>
      <p:sp>
        <p:nvSpPr>
          <p:cNvPr id="984"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8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D682CA51-5AE5-4549-BD05-8B39CC6A3240}" type="slidenum">
              <a:rPr lang="en-US" sz="1200" b="0" strike="noStrike" spc="-1">
                <a:solidFill>
                  <a:srgbClr val="000000"/>
                </a:solidFill>
                <a:latin typeface="+mn-lt"/>
                <a:ea typeface="+mn-ea"/>
              </a:rPr>
              <a:t>48</a:t>
            </a:fld>
            <a:endParaRPr lang="en-IN" sz="1200" b="0" strike="noStrike" spc="-1">
              <a:latin typeface="Times New Roman"/>
            </a:endParaRPr>
          </a:p>
        </p:txBody>
      </p:sp>
    </p:spTree>
    <p:extLst>
      <p:ext uri="{BB962C8B-B14F-4D97-AF65-F5344CB8AC3E}">
        <p14:creationId xmlns:p14="http://schemas.microsoft.com/office/powerpoint/2010/main" val="1176411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 name="PlaceHolder 1"/>
          <p:cNvSpPr>
            <a:spLocks noGrp="1" noRot="1" noChangeAspect="1"/>
          </p:cNvSpPr>
          <p:nvPr>
            <p:ph type="sldImg"/>
          </p:nvPr>
        </p:nvSpPr>
        <p:spPr>
          <a:xfrm>
            <a:off x="685800" y="1143000"/>
            <a:ext cx="5486400" cy="3086100"/>
          </a:xfrm>
          <a:prstGeom prst="rect">
            <a:avLst/>
          </a:prstGeom>
        </p:spPr>
      </p:sp>
      <p:sp>
        <p:nvSpPr>
          <p:cNvPr id="987"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8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E2B4508-6E68-4B48-A651-E46363656500}" type="slidenum">
              <a:rPr lang="en-US" sz="1200" b="0" strike="noStrike" spc="-1">
                <a:solidFill>
                  <a:srgbClr val="000000"/>
                </a:solidFill>
                <a:latin typeface="+mn-lt"/>
                <a:ea typeface="+mn-ea"/>
              </a:rPr>
              <a:t>49</a:t>
            </a:fld>
            <a:endParaRPr lang="en-IN" sz="1200" b="0" strike="noStrike" spc="-1">
              <a:latin typeface="Times New Roman"/>
            </a:endParaRPr>
          </a:p>
        </p:txBody>
      </p:sp>
    </p:spTree>
    <p:extLst>
      <p:ext uri="{BB962C8B-B14F-4D97-AF65-F5344CB8AC3E}">
        <p14:creationId xmlns:p14="http://schemas.microsoft.com/office/powerpoint/2010/main" val="307721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 name="PlaceHolder 1"/>
          <p:cNvSpPr>
            <a:spLocks noGrp="1" noRot="1" noChangeAspect="1"/>
          </p:cNvSpPr>
          <p:nvPr>
            <p:ph type="sldImg"/>
          </p:nvPr>
        </p:nvSpPr>
        <p:spPr>
          <a:xfrm>
            <a:off x="685800" y="1143000"/>
            <a:ext cx="5486400" cy="3086100"/>
          </a:xfrm>
          <a:prstGeom prst="rect">
            <a:avLst/>
          </a:prstGeom>
        </p:spPr>
      </p:sp>
      <p:sp>
        <p:nvSpPr>
          <p:cNvPr id="990"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9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3C42701-1B96-467D-B02E-CBCEADE6AF15}" type="slidenum">
              <a:rPr lang="en-US" sz="1200" b="0" strike="noStrike" spc="-1">
                <a:solidFill>
                  <a:srgbClr val="000000"/>
                </a:solidFill>
                <a:latin typeface="+mn-lt"/>
                <a:ea typeface="+mn-ea"/>
              </a:rPr>
              <a:t>50</a:t>
            </a:fld>
            <a:endParaRPr lang="en-IN" sz="1200" b="0" strike="noStrike" spc="-1">
              <a:latin typeface="Times New Roman"/>
            </a:endParaRPr>
          </a:p>
        </p:txBody>
      </p:sp>
    </p:spTree>
    <p:extLst>
      <p:ext uri="{BB962C8B-B14F-4D97-AF65-F5344CB8AC3E}">
        <p14:creationId xmlns:p14="http://schemas.microsoft.com/office/powerpoint/2010/main" val="36618762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2" name="PlaceHolder 1"/>
          <p:cNvSpPr>
            <a:spLocks noGrp="1" noRot="1" noChangeAspect="1"/>
          </p:cNvSpPr>
          <p:nvPr>
            <p:ph type="sldImg"/>
          </p:nvPr>
        </p:nvSpPr>
        <p:spPr>
          <a:xfrm>
            <a:off x="685800" y="1143000"/>
            <a:ext cx="5486400" cy="3086100"/>
          </a:xfrm>
          <a:prstGeom prst="rect">
            <a:avLst/>
          </a:prstGeom>
        </p:spPr>
      </p:sp>
      <p:sp>
        <p:nvSpPr>
          <p:cNvPr id="993"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9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31F83CF-9984-4A49-ADFC-D8908E2975BC}" type="slidenum">
              <a:rPr lang="en-US" sz="1200" b="0" strike="noStrike" spc="-1">
                <a:solidFill>
                  <a:srgbClr val="000000"/>
                </a:solidFill>
                <a:latin typeface="+mn-lt"/>
                <a:ea typeface="+mn-ea"/>
              </a:rPr>
              <a:t>51</a:t>
            </a:fld>
            <a:endParaRPr lang="en-IN" sz="1200" b="0" strike="noStrike" spc="-1">
              <a:latin typeface="Times New Roman"/>
            </a:endParaRPr>
          </a:p>
        </p:txBody>
      </p:sp>
    </p:spTree>
    <p:extLst>
      <p:ext uri="{BB962C8B-B14F-4D97-AF65-F5344CB8AC3E}">
        <p14:creationId xmlns:p14="http://schemas.microsoft.com/office/powerpoint/2010/main" val="22725330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 name="PlaceHolder 1"/>
          <p:cNvSpPr>
            <a:spLocks noGrp="1" noRot="1" noChangeAspect="1"/>
          </p:cNvSpPr>
          <p:nvPr>
            <p:ph type="sldImg"/>
          </p:nvPr>
        </p:nvSpPr>
        <p:spPr>
          <a:xfrm>
            <a:off x="685800" y="1143000"/>
            <a:ext cx="5486400" cy="3086100"/>
          </a:xfrm>
          <a:prstGeom prst="rect">
            <a:avLst/>
          </a:prstGeom>
        </p:spPr>
      </p:sp>
      <p:sp>
        <p:nvSpPr>
          <p:cNvPr id="996"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99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8437955-474A-4B2D-A395-F929EF06D9D0}" type="slidenum">
              <a:rPr lang="en-US" sz="1200" b="0" strike="noStrike" spc="-1">
                <a:solidFill>
                  <a:srgbClr val="000000"/>
                </a:solidFill>
                <a:latin typeface="+mn-lt"/>
                <a:ea typeface="+mn-ea"/>
              </a:rPr>
              <a:t>52</a:t>
            </a:fld>
            <a:endParaRPr lang="en-IN" sz="1200" b="0" strike="noStrike" spc="-1">
              <a:latin typeface="Times New Roman"/>
            </a:endParaRPr>
          </a:p>
        </p:txBody>
      </p:sp>
    </p:spTree>
    <p:extLst>
      <p:ext uri="{BB962C8B-B14F-4D97-AF65-F5344CB8AC3E}">
        <p14:creationId xmlns:p14="http://schemas.microsoft.com/office/powerpoint/2010/main" val="3815784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 name="PlaceHolder 1"/>
          <p:cNvSpPr>
            <a:spLocks noGrp="1" noRot="1" noChangeAspect="1"/>
          </p:cNvSpPr>
          <p:nvPr>
            <p:ph type="sldImg"/>
          </p:nvPr>
        </p:nvSpPr>
        <p:spPr>
          <a:xfrm>
            <a:off x="685800" y="1143000"/>
            <a:ext cx="5486400" cy="3086100"/>
          </a:xfrm>
          <a:prstGeom prst="rect">
            <a:avLst/>
          </a:prstGeom>
        </p:spPr>
      </p:sp>
      <p:sp>
        <p:nvSpPr>
          <p:cNvPr id="999"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0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F0CD138-1AF2-4788-9860-5A835754C85C}" type="slidenum">
              <a:rPr lang="en-US" sz="1200" b="0" strike="noStrike" spc="-1">
                <a:solidFill>
                  <a:srgbClr val="000000"/>
                </a:solidFill>
                <a:latin typeface="+mn-lt"/>
                <a:ea typeface="+mn-ea"/>
              </a:rPr>
              <a:t>53</a:t>
            </a:fld>
            <a:endParaRPr lang="en-IN" sz="1200" b="0" strike="noStrike" spc="-1">
              <a:latin typeface="Times New Roman"/>
            </a:endParaRPr>
          </a:p>
        </p:txBody>
      </p:sp>
    </p:spTree>
    <p:extLst>
      <p:ext uri="{BB962C8B-B14F-4D97-AF65-F5344CB8AC3E}">
        <p14:creationId xmlns:p14="http://schemas.microsoft.com/office/powerpoint/2010/main" val="1328015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 name="PlaceHolder 1"/>
          <p:cNvSpPr>
            <a:spLocks noGrp="1" noRot="1" noChangeAspect="1"/>
          </p:cNvSpPr>
          <p:nvPr>
            <p:ph type="sldImg"/>
          </p:nvPr>
        </p:nvSpPr>
        <p:spPr>
          <a:xfrm>
            <a:off x="685800" y="1143000"/>
            <a:ext cx="5486400" cy="3086100"/>
          </a:xfrm>
          <a:prstGeom prst="rect">
            <a:avLst/>
          </a:prstGeom>
        </p:spPr>
      </p:sp>
      <p:sp>
        <p:nvSpPr>
          <p:cNvPr id="1005"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0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FE7D321A-F27B-4141-B3F3-7FF44C0F412C}" type="slidenum">
              <a:rPr lang="en-US" sz="1200" b="0" strike="noStrike" spc="-1">
                <a:solidFill>
                  <a:srgbClr val="000000"/>
                </a:solidFill>
                <a:latin typeface="+mn-lt"/>
                <a:ea typeface="+mn-ea"/>
              </a:rPr>
              <a:t>55</a:t>
            </a:fld>
            <a:endParaRPr lang="en-IN" sz="1200" b="0" strike="noStrike" spc="-1">
              <a:latin typeface="Times New Roman"/>
            </a:endParaRPr>
          </a:p>
        </p:txBody>
      </p:sp>
    </p:spTree>
    <p:extLst>
      <p:ext uri="{BB962C8B-B14F-4D97-AF65-F5344CB8AC3E}">
        <p14:creationId xmlns:p14="http://schemas.microsoft.com/office/powerpoint/2010/main" val="1204979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PlaceHolder 1"/>
          <p:cNvSpPr>
            <a:spLocks noGrp="1" noRot="1" noChangeAspect="1"/>
          </p:cNvSpPr>
          <p:nvPr>
            <p:ph type="sldImg"/>
          </p:nvPr>
        </p:nvSpPr>
        <p:spPr>
          <a:xfrm>
            <a:off x="685800" y="1143000"/>
            <a:ext cx="5486400" cy="3086100"/>
          </a:xfrm>
          <a:prstGeom prst="rect">
            <a:avLst/>
          </a:prstGeom>
        </p:spPr>
      </p:sp>
      <p:sp>
        <p:nvSpPr>
          <p:cNvPr id="870"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7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5E473586-2CA9-4A12-9A3E-DE9142A22601}" type="slidenum">
              <a:rPr lang="en-US" sz="1200" b="0" strike="noStrike" spc="-1">
                <a:solidFill>
                  <a:srgbClr val="000000"/>
                </a:solidFill>
                <a:latin typeface="+mn-lt"/>
                <a:ea typeface="+mn-ea"/>
              </a:rPr>
              <a:t>7</a:t>
            </a:fld>
            <a:endParaRPr lang="en-IN" sz="1200" b="0" strike="noStrike" spc="-1">
              <a:latin typeface="Times New Roman"/>
            </a:endParaRPr>
          </a:p>
        </p:txBody>
      </p:sp>
    </p:spTree>
    <p:extLst>
      <p:ext uri="{BB962C8B-B14F-4D97-AF65-F5344CB8AC3E}">
        <p14:creationId xmlns:p14="http://schemas.microsoft.com/office/powerpoint/2010/main" val="34717751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 name="PlaceHolder 1"/>
          <p:cNvSpPr>
            <a:spLocks noGrp="1" noRot="1" noChangeAspect="1"/>
          </p:cNvSpPr>
          <p:nvPr>
            <p:ph type="sldImg"/>
          </p:nvPr>
        </p:nvSpPr>
        <p:spPr>
          <a:xfrm>
            <a:off x="685800" y="1143000"/>
            <a:ext cx="5486400" cy="3086100"/>
          </a:xfrm>
          <a:prstGeom prst="rect">
            <a:avLst/>
          </a:prstGeom>
        </p:spPr>
      </p:sp>
      <p:sp>
        <p:nvSpPr>
          <p:cNvPr id="1002"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0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B5196FAC-3943-4C93-B645-8901B65697CE}" type="slidenum">
              <a:rPr lang="en-US" sz="1200" b="0" strike="noStrike" spc="-1">
                <a:solidFill>
                  <a:srgbClr val="000000"/>
                </a:solidFill>
                <a:latin typeface="+mn-lt"/>
                <a:ea typeface="+mn-ea"/>
              </a:rPr>
              <a:t>56</a:t>
            </a:fld>
            <a:endParaRPr lang="en-IN" sz="1200" b="0" strike="noStrike" spc="-1">
              <a:latin typeface="Times New Roman"/>
            </a:endParaRPr>
          </a:p>
        </p:txBody>
      </p:sp>
    </p:spTree>
    <p:extLst>
      <p:ext uri="{BB962C8B-B14F-4D97-AF65-F5344CB8AC3E}">
        <p14:creationId xmlns:p14="http://schemas.microsoft.com/office/powerpoint/2010/main" val="3811553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 name="PlaceHolder 1"/>
          <p:cNvSpPr>
            <a:spLocks noGrp="1" noRot="1" noChangeAspect="1"/>
          </p:cNvSpPr>
          <p:nvPr>
            <p:ph type="sldImg"/>
          </p:nvPr>
        </p:nvSpPr>
        <p:spPr>
          <a:xfrm>
            <a:off x="685800" y="1143000"/>
            <a:ext cx="5486400" cy="3086100"/>
          </a:xfrm>
          <a:prstGeom prst="rect">
            <a:avLst/>
          </a:prstGeom>
        </p:spPr>
      </p:sp>
      <p:sp>
        <p:nvSpPr>
          <p:cNvPr id="1008"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0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60182746-9FF2-4DC1-86E6-21A3465C6946}" type="slidenum">
              <a:rPr lang="en-US" sz="1200" b="0" strike="noStrike" spc="-1">
                <a:solidFill>
                  <a:srgbClr val="000000"/>
                </a:solidFill>
                <a:latin typeface="+mn-lt"/>
                <a:ea typeface="+mn-ea"/>
              </a:rPr>
              <a:t>57</a:t>
            </a:fld>
            <a:endParaRPr lang="en-IN" sz="1200" b="0" strike="noStrike" spc="-1">
              <a:latin typeface="Times New Roman"/>
            </a:endParaRPr>
          </a:p>
        </p:txBody>
      </p:sp>
    </p:spTree>
    <p:extLst>
      <p:ext uri="{BB962C8B-B14F-4D97-AF65-F5344CB8AC3E}">
        <p14:creationId xmlns:p14="http://schemas.microsoft.com/office/powerpoint/2010/main" val="10500948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0" name="PlaceHolder 1"/>
          <p:cNvSpPr>
            <a:spLocks noGrp="1" noRot="1" noChangeAspect="1"/>
          </p:cNvSpPr>
          <p:nvPr>
            <p:ph type="sldImg"/>
          </p:nvPr>
        </p:nvSpPr>
        <p:spPr>
          <a:xfrm>
            <a:off x="685800" y="1143000"/>
            <a:ext cx="5486400" cy="3086100"/>
          </a:xfrm>
          <a:prstGeom prst="rect">
            <a:avLst/>
          </a:prstGeom>
        </p:spPr>
      </p:sp>
      <p:sp>
        <p:nvSpPr>
          <p:cNvPr id="1011"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1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E285FBA-83E8-4690-BB22-61F43881B792}" type="slidenum">
              <a:rPr lang="en-US" sz="1200" b="0" strike="noStrike" spc="-1">
                <a:solidFill>
                  <a:srgbClr val="000000"/>
                </a:solidFill>
                <a:latin typeface="+mn-lt"/>
                <a:ea typeface="+mn-ea"/>
              </a:rPr>
              <a:t>58</a:t>
            </a:fld>
            <a:endParaRPr lang="en-IN" sz="1200" b="0" strike="noStrike" spc="-1">
              <a:latin typeface="Times New Roman"/>
            </a:endParaRPr>
          </a:p>
        </p:txBody>
      </p:sp>
    </p:spTree>
    <p:extLst>
      <p:ext uri="{BB962C8B-B14F-4D97-AF65-F5344CB8AC3E}">
        <p14:creationId xmlns:p14="http://schemas.microsoft.com/office/powerpoint/2010/main" val="1306357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PlaceHolder 1"/>
          <p:cNvSpPr>
            <a:spLocks noGrp="1" noRot="1" noChangeAspect="1"/>
          </p:cNvSpPr>
          <p:nvPr>
            <p:ph type="sldImg"/>
          </p:nvPr>
        </p:nvSpPr>
        <p:spPr>
          <a:xfrm>
            <a:off x="685800" y="1143000"/>
            <a:ext cx="5486400" cy="3086100"/>
          </a:xfrm>
          <a:prstGeom prst="rect">
            <a:avLst/>
          </a:prstGeom>
        </p:spPr>
      </p:sp>
      <p:sp>
        <p:nvSpPr>
          <p:cNvPr id="1014"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15"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C9764815-2FFF-4EFF-92B5-AFBE28DE7284}" type="slidenum">
              <a:rPr lang="en-US" sz="1200" b="0" strike="noStrike" spc="-1">
                <a:solidFill>
                  <a:srgbClr val="000000"/>
                </a:solidFill>
                <a:latin typeface="+mn-lt"/>
                <a:ea typeface="+mn-ea"/>
              </a:rPr>
              <a:t>59</a:t>
            </a:fld>
            <a:endParaRPr lang="en-IN" sz="1200" b="0" strike="noStrike" spc="-1">
              <a:latin typeface="Times New Roman"/>
            </a:endParaRPr>
          </a:p>
        </p:txBody>
      </p:sp>
    </p:spTree>
    <p:extLst>
      <p:ext uri="{BB962C8B-B14F-4D97-AF65-F5344CB8AC3E}">
        <p14:creationId xmlns:p14="http://schemas.microsoft.com/office/powerpoint/2010/main" val="29419705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PlaceHolder 1"/>
          <p:cNvSpPr>
            <a:spLocks noGrp="1" noRot="1" noChangeAspect="1"/>
          </p:cNvSpPr>
          <p:nvPr>
            <p:ph type="sldImg"/>
          </p:nvPr>
        </p:nvSpPr>
        <p:spPr>
          <a:xfrm>
            <a:off x="685800" y="1143000"/>
            <a:ext cx="5486400" cy="3086100"/>
          </a:xfrm>
          <a:prstGeom prst="rect">
            <a:avLst/>
          </a:prstGeom>
        </p:spPr>
      </p:sp>
      <p:sp>
        <p:nvSpPr>
          <p:cNvPr id="1017"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18"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0CB1343-9A09-4173-96BA-7223B563122E}" type="slidenum">
              <a:rPr lang="en-US" sz="1200" b="0" strike="noStrike" spc="-1">
                <a:solidFill>
                  <a:srgbClr val="000000"/>
                </a:solidFill>
                <a:latin typeface="+mn-lt"/>
                <a:ea typeface="+mn-ea"/>
              </a:rPr>
              <a:t>60</a:t>
            </a:fld>
            <a:endParaRPr lang="en-IN" sz="1200" b="0" strike="noStrike" spc="-1">
              <a:latin typeface="Times New Roman"/>
            </a:endParaRPr>
          </a:p>
        </p:txBody>
      </p:sp>
    </p:spTree>
    <p:extLst>
      <p:ext uri="{BB962C8B-B14F-4D97-AF65-F5344CB8AC3E}">
        <p14:creationId xmlns:p14="http://schemas.microsoft.com/office/powerpoint/2010/main" val="21073164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PlaceHolder 1"/>
          <p:cNvSpPr>
            <a:spLocks noGrp="1" noRot="1" noChangeAspect="1"/>
          </p:cNvSpPr>
          <p:nvPr>
            <p:ph type="sldImg"/>
          </p:nvPr>
        </p:nvSpPr>
        <p:spPr>
          <a:xfrm>
            <a:off x="685800" y="1143000"/>
            <a:ext cx="5486400" cy="3086100"/>
          </a:xfrm>
          <a:prstGeom prst="rect">
            <a:avLst/>
          </a:prstGeom>
        </p:spPr>
      </p:sp>
      <p:sp>
        <p:nvSpPr>
          <p:cNvPr id="1020"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21"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A5941074-7BC9-4AE5-9289-B14044CDD278}" type="slidenum">
              <a:rPr lang="en-US" sz="1200" b="0" strike="noStrike" spc="-1">
                <a:solidFill>
                  <a:srgbClr val="000000"/>
                </a:solidFill>
                <a:latin typeface="+mn-lt"/>
                <a:ea typeface="+mn-ea"/>
              </a:rPr>
              <a:t>61</a:t>
            </a:fld>
            <a:endParaRPr lang="en-IN" sz="1200" b="0" strike="noStrike" spc="-1">
              <a:latin typeface="Times New Roman"/>
            </a:endParaRPr>
          </a:p>
        </p:txBody>
      </p:sp>
    </p:spTree>
    <p:extLst>
      <p:ext uri="{BB962C8B-B14F-4D97-AF65-F5344CB8AC3E}">
        <p14:creationId xmlns:p14="http://schemas.microsoft.com/office/powerpoint/2010/main" val="19948955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PlaceHolder 1"/>
          <p:cNvSpPr>
            <a:spLocks noGrp="1" noRot="1" noChangeAspect="1"/>
          </p:cNvSpPr>
          <p:nvPr>
            <p:ph type="sldImg"/>
          </p:nvPr>
        </p:nvSpPr>
        <p:spPr>
          <a:xfrm>
            <a:off x="685800" y="1143000"/>
            <a:ext cx="5486400" cy="3086100"/>
          </a:xfrm>
          <a:prstGeom prst="rect">
            <a:avLst/>
          </a:prstGeom>
        </p:spPr>
      </p:sp>
      <p:sp>
        <p:nvSpPr>
          <p:cNvPr id="1023"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2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98FCE2EC-2C38-4233-820B-CC4D9E67D56E}" type="slidenum">
              <a:rPr lang="en-US" sz="1200" b="0" strike="noStrike" spc="-1">
                <a:solidFill>
                  <a:srgbClr val="000000"/>
                </a:solidFill>
                <a:latin typeface="+mn-lt"/>
                <a:ea typeface="+mn-ea"/>
              </a:rPr>
              <a:t>62</a:t>
            </a:fld>
            <a:endParaRPr lang="en-IN" sz="1200" b="0" strike="noStrike" spc="-1">
              <a:latin typeface="Times New Roman"/>
            </a:endParaRPr>
          </a:p>
        </p:txBody>
      </p:sp>
    </p:spTree>
    <p:extLst>
      <p:ext uri="{BB962C8B-B14F-4D97-AF65-F5344CB8AC3E}">
        <p14:creationId xmlns:p14="http://schemas.microsoft.com/office/powerpoint/2010/main" val="23265194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PlaceHolder 1"/>
          <p:cNvSpPr>
            <a:spLocks noGrp="1" noRot="1" noChangeAspect="1"/>
          </p:cNvSpPr>
          <p:nvPr>
            <p:ph type="sldImg"/>
          </p:nvPr>
        </p:nvSpPr>
        <p:spPr>
          <a:xfrm>
            <a:off x="685800" y="1143000"/>
            <a:ext cx="5486400" cy="3086100"/>
          </a:xfrm>
          <a:prstGeom prst="rect">
            <a:avLst/>
          </a:prstGeom>
        </p:spPr>
      </p:sp>
      <p:sp>
        <p:nvSpPr>
          <p:cNvPr id="1026"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2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540DDB3-D4C2-4D75-9EFF-B8724E57D190}" type="slidenum">
              <a:rPr lang="en-US" sz="1200" b="0" strike="noStrike" spc="-1">
                <a:solidFill>
                  <a:srgbClr val="000000"/>
                </a:solidFill>
                <a:latin typeface="+mn-lt"/>
                <a:ea typeface="+mn-ea"/>
              </a:rPr>
              <a:t>63</a:t>
            </a:fld>
            <a:endParaRPr lang="en-IN" sz="1200" b="0" strike="noStrike" spc="-1">
              <a:latin typeface="Times New Roman"/>
            </a:endParaRPr>
          </a:p>
        </p:txBody>
      </p:sp>
    </p:spTree>
    <p:extLst>
      <p:ext uri="{BB962C8B-B14F-4D97-AF65-F5344CB8AC3E}">
        <p14:creationId xmlns:p14="http://schemas.microsoft.com/office/powerpoint/2010/main" val="25536448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PlaceHolder 1"/>
          <p:cNvSpPr>
            <a:spLocks noGrp="1" noRot="1" noChangeAspect="1"/>
          </p:cNvSpPr>
          <p:nvPr>
            <p:ph type="sldImg"/>
          </p:nvPr>
        </p:nvSpPr>
        <p:spPr>
          <a:xfrm>
            <a:off x="685800" y="1143000"/>
            <a:ext cx="5486400" cy="3086100"/>
          </a:xfrm>
          <a:prstGeom prst="rect">
            <a:avLst/>
          </a:prstGeom>
        </p:spPr>
      </p:sp>
      <p:sp>
        <p:nvSpPr>
          <p:cNvPr id="1029"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3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1D0F6B1F-A025-4194-9B90-E81BF809F3A4}" type="slidenum">
              <a:rPr lang="en-US" sz="1200" b="0" strike="noStrike" spc="-1">
                <a:solidFill>
                  <a:srgbClr val="000000"/>
                </a:solidFill>
                <a:latin typeface="+mn-lt"/>
                <a:ea typeface="+mn-ea"/>
              </a:rPr>
              <a:t>64</a:t>
            </a:fld>
            <a:endParaRPr lang="en-IN" sz="1200" b="0" strike="noStrike" spc="-1">
              <a:latin typeface="Times New Roman"/>
            </a:endParaRPr>
          </a:p>
        </p:txBody>
      </p:sp>
    </p:spTree>
    <p:extLst>
      <p:ext uri="{BB962C8B-B14F-4D97-AF65-F5344CB8AC3E}">
        <p14:creationId xmlns:p14="http://schemas.microsoft.com/office/powerpoint/2010/main" val="20304115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PlaceHolder 1"/>
          <p:cNvSpPr>
            <a:spLocks noGrp="1" noRot="1" noChangeAspect="1"/>
          </p:cNvSpPr>
          <p:nvPr>
            <p:ph type="sldImg"/>
          </p:nvPr>
        </p:nvSpPr>
        <p:spPr>
          <a:xfrm>
            <a:off x="685800" y="1143000"/>
            <a:ext cx="5486400" cy="3086100"/>
          </a:xfrm>
          <a:prstGeom prst="rect">
            <a:avLst/>
          </a:prstGeom>
        </p:spPr>
      </p:sp>
      <p:sp>
        <p:nvSpPr>
          <p:cNvPr id="1032"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03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BC7D8E1-3482-4E6B-91D9-297A19C85253}" type="slidenum">
              <a:rPr lang="en-US" sz="1200" b="0" strike="noStrike" spc="-1">
                <a:solidFill>
                  <a:srgbClr val="000000"/>
                </a:solidFill>
                <a:latin typeface="+mn-lt"/>
                <a:ea typeface="+mn-ea"/>
              </a:rPr>
              <a:t>65</a:t>
            </a:fld>
            <a:endParaRPr lang="en-IN" sz="1200" b="0" strike="noStrike" spc="-1">
              <a:latin typeface="Times New Roman"/>
            </a:endParaRPr>
          </a:p>
        </p:txBody>
      </p:sp>
    </p:spTree>
    <p:extLst>
      <p:ext uri="{BB962C8B-B14F-4D97-AF65-F5344CB8AC3E}">
        <p14:creationId xmlns:p14="http://schemas.microsoft.com/office/powerpoint/2010/main" val="1947883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PlaceHolder 1"/>
          <p:cNvSpPr>
            <a:spLocks noGrp="1" noRot="1" noChangeAspect="1"/>
          </p:cNvSpPr>
          <p:nvPr>
            <p:ph type="sldImg"/>
          </p:nvPr>
        </p:nvSpPr>
        <p:spPr>
          <a:xfrm>
            <a:off x="685800" y="1143000"/>
            <a:ext cx="5486400" cy="3086100"/>
          </a:xfrm>
          <a:prstGeom prst="rect">
            <a:avLst/>
          </a:prstGeom>
        </p:spPr>
      </p:sp>
      <p:sp>
        <p:nvSpPr>
          <p:cNvPr id="873"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74"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52D44AE-85B4-442D-A785-EE1ADE8E4C93}" type="slidenum">
              <a:rPr lang="en-US" sz="1200" b="0" strike="noStrike" spc="-1">
                <a:solidFill>
                  <a:srgbClr val="000000"/>
                </a:solidFill>
                <a:latin typeface="+mn-lt"/>
                <a:ea typeface="+mn-ea"/>
              </a:rPr>
              <a:t>8</a:t>
            </a:fld>
            <a:endParaRPr lang="en-IN" sz="1200" b="0" strike="noStrike" spc="-1">
              <a:latin typeface="Times New Roman"/>
            </a:endParaRPr>
          </a:p>
        </p:txBody>
      </p:sp>
    </p:spTree>
    <p:extLst>
      <p:ext uri="{BB962C8B-B14F-4D97-AF65-F5344CB8AC3E}">
        <p14:creationId xmlns:p14="http://schemas.microsoft.com/office/powerpoint/2010/main" val="37486736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noRot="1" noChangeAspect="1"/>
          </p:cNvSpPr>
          <p:nvPr>
            <p:ph type="sldImg"/>
          </p:nvPr>
        </p:nvSpPr>
        <p:spPr>
          <a:xfrm>
            <a:off x="685800" y="1143000"/>
            <a:ext cx="5486400" cy="3086100"/>
          </a:xfrm>
          <a:prstGeom prst="rect">
            <a:avLst/>
          </a:prstGeom>
        </p:spPr>
      </p:sp>
      <p:sp>
        <p:nvSpPr>
          <p:cNvPr id="420" name="PlaceHolder 2"/>
          <p:cNvSpPr>
            <a:spLocks noGrp="1"/>
          </p:cNvSpPr>
          <p:nvPr>
            <p:ph type="body"/>
          </p:nvPr>
        </p:nvSpPr>
        <p:spPr>
          <a:xfrm>
            <a:off x="685800" y="4400640"/>
            <a:ext cx="5486040" cy="3600000"/>
          </a:xfrm>
          <a:prstGeom prst="rect">
            <a:avLst/>
          </a:prstGeom>
        </p:spPr>
        <p:txBody>
          <a:bodyPr/>
          <a:lstStyle/>
          <a:p>
            <a:endParaRPr lang="en-IN" sz="2000" b="0" strike="noStrike" spc="-1">
              <a:latin typeface="Arial"/>
            </a:endParaRPr>
          </a:p>
        </p:txBody>
      </p:sp>
      <p:sp>
        <p:nvSpPr>
          <p:cNvPr id="421" name="TextShape 3"/>
          <p:cNvSpPr txBox="1"/>
          <p:nvPr/>
        </p:nvSpPr>
        <p:spPr>
          <a:xfrm>
            <a:off x="3884760" y="8685360"/>
            <a:ext cx="2971440" cy="458280"/>
          </a:xfrm>
          <a:prstGeom prst="rect">
            <a:avLst/>
          </a:prstGeom>
          <a:noFill/>
          <a:ln>
            <a:noFill/>
          </a:ln>
        </p:spPr>
        <p:txBody>
          <a:bodyPr anchor="b"/>
          <a:lstStyle/>
          <a:p>
            <a:pPr algn="r">
              <a:lnSpc>
                <a:spcPct val="100000"/>
              </a:lnSpc>
            </a:pPr>
            <a:fld id="{978F3B51-D0CD-4304-A404-199E07FC6255}" type="slidenum">
              <a:rPr lang="en-IN" sz="1200" b="0" strike="noStrike" spc="-1">
                <a:solidFill>
                  <a:srgbClr val="000000"/>
                </a:solidFill>
                <a:latin typeface="+mn-lt"/>
                <a:ea typeface="+mn-ea"/>
              </a:rPr>
              <a:t>84</a:t>
            </a:fld>
            <a:endParaRPr lang="en-IN" sz="1200" b="0" strike="noStrike" spc="-1">
              <a:latin typeface="Times New Roman"/>
            </a:endParaRPr>
          </a:p>
        </p:txBody>
      </p:sp>
    </p:spTree>
    <p:extLst>
      <p:ext uri="{BB962C8B-B14F-4D97-AF65-F5344CB8AC3E}">
        <p14:creationId xmlns:p14="http://schemas.microsoft.com/office/powerpoint/2010/main" val="34684411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noRot="1" noChangeAspect="1"/>
          </p:cNvSpPr>
          <p:nvPr>
            <p:ph type="sldImg"/>
          </p:nvPr>
        </p:nvSpPr>
        <p:spPr>
          <a:xfrm>
            <a:off x="685800" y="1143000"/>
            <a:ext cx="5486400" cy="3086100"/>
          </a:xfrm>
          <a:prstGeom prst="rect">
            <a:avLst/>
          </a:prstGeom>
        </p:spPr>
      </p:sp>
      <p:sp>
        <p:nvSpPr>
          <p:cNvPr id="420" name="PlaceHolder 2"/>
          <p:cNvSpPr>
            <a:spLocks noGrp="1"/>
          </p:cNvSpPr>
          <p:nvPr>
            <p:ph type="body"/>
          </p:nvPr>
        </p:nvSpPr>
        <p:spPr>
          <a:xfrm>
            <a:off x="685800" y="4400640"/>
            <a:ext cx="5486040" cy="3600000"/>
          </a:xfrm>
          <a:prstGeom prst="rect">
            <a:avLst/>
          </a:prstGeom>
        </p:spPr>
        <p:txBody>
          <a:bodyPr/>
          <a:lstStyle/>
          <a:p>
            <a:endParaRPr lang="en-IN" sz="2000" b="0" strike="noStrike" spc="-1">
              <a:latin typeface="Arial"/>
            </a:endParaRPr>
          </a:p>
        </p:txBody>
      </p:sp>
      <p:sp>
        <p:nvSpPr>
          <p:cNvPr id="421" name="TextShape 3"/>
          <p:cNvSpPr txBox="1"/>
          <p:nvPr/>
        </p:nvSpPr>
        <p:spPr>
          <a:xfrm>
            <a:off x="3884760" y="8685360"/>
            <a:ext cx="2971440" cy="458280"/>
          </a:xfrm>
          <a:prstGeom prst="rect">
            <a:avLst/>
          </a:prstGeom>
          <a:noFill/>
          <a:ln>
            <a:noFill/>
          </a:ln>
        </p:spPr>
        <p:txBody>
          <a:bodyPr anchor="b"/>
          <a:lstStyle/>
          <a:p>
            <a:pPr algn="r">
              <a:lnSpc>
                <a:spcPct val="100000"/>
              </a:lnSpc>
            </a:pPr>
            <a:fld id="{978F3B51-D0CD-4304-A404-199E07FC6255}" type="slidenum">
              <a:rPr lang="en-IN" sz="1200" b="0" strike="noStrike" spc="-1">
                <a:solidFill>
                  <a:srgbClr val="000000"/>
                </a:solidFill>
                <a:latin typeface="+mn-lt"/>
                <a:ea typeface="+mn-ea"/>
              </a:rPr>
              <a:t>85</a:t>
            </a:fld>
            <a:endParaRPr lang="en-IN" sz="1200" b="0" strike="noStrike" spc="-1">
              <a:latin typeface="Times New Roman"/>
            </a:endParaRPr>
          </a:p>
        </p:txBody>
      </p:sp>
    </p:spTree>
    <p:extLst>
      <p:ext uri="{BB962C8B-B14F-4D97-AF65-F5344CB8AC3E}">
        <p14:creationId xmlns:p14="http://schemas.microsoft.com/office/powerpoint/2010/main" val="21807634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noRot="1" noChangeAspect="1"/>
          </p:cNvSpPr>
          <p:nvPr>
            <p:ph type="sldImg"/>
          </p:nvPr>
        </p:nvSpPr>
        <p:spPr>
          <a:xfrm>
            <a:off x="685800" y="1143000"/>
            <a:ext cx="5486400" cy="3086100"/>
          </a:xfrm>
          <a:prstGeom prst="rect">
            <a:avLst/>
          </a:prstGeom>
        </p:spPr>
      </p:sp>
      <p:sp>
        <p:nvSpPr>
          <p:cNvPr id="423" name="PlaceHolder 2"/>
          <p:cNvSpPr>
            <a:spLocks noGrp="1"/>
          </p:cNvSpPr>
          <p:nvPr>
            <p:ph type="body"/>
          </p:nvPr>
        </p:nvSpPr>
        <p:spPr>
          <a:xfrm>
            <a:off x="685800" y="4400640"/>
            <a:ext cx="5486040" cy="3600000"/>
          </a:xfrm>
          <a:prstGeom prst="rect">
            <a:avLst/>
          </a:prstGeom>
        </p:spPr>
        <p:txBody>
          <a:bodyPr/>
          <a:lstStyle/>
          <a:p>
            <a:endParaRPr lang="en-IN" sz="2000" b="0" strike="noStrike" spc="-1">
              <a:latin typeface="Arial"/>
            </a:endParaRPr>
          </a:p>
        </p:txBody>
      </p:sp>
      <p:sp>
        <p:nvSpPr>
          <p:cNvPr id="424" name="TextShape 3"/>
          <p:cNvSpPr txBox="1"/>
          <p:nvPr/>
        </p:nvSpPr>
        <p:spPr>
          <a:xfrm>
            <a:off x="3884760" y="8685360"/>
            <a:ext cx="2971440" cy="458280"/>
          </a:xfrm>
          <a:prstGeom prst="rect">
            <a:avLst/>
          </a:prstGeom>
          <a:noFill/>
          <a:ln>
            <a:noFill/>
          </a:ln>
        </p:spPr>
        <p:txBody>
          <a:bodyPr anchor="b"/>
          <a:lstStyle/>
          <a:p>
            <a:pPr algn="r">
              <a:lnSpc>
                <a:spcPct val="100000"/>
              </a:lnSpc>
            </a:pPr>
            <a:fld id="{A9C4E962-18A9-42BC-A661-55E2F46312D3}" type="slidenum">
              <a:rPr lang="en-IN" sz="1200" b="0" strike="noStrike" spc="-1">
                <a:solidFill>
                  <a:srgbClr val="000000"/>
                </a:solidFill>
                <a:latin typeface="+mn-lt"/>
                <a:ea typeface="+mn-ea"/>
              </a:rPr>
              <a:t>86</a:t>
            </a:fld>
            <a:endParaRPr lang="en-IN" sz="1200" b="0" strike="noStrike" spc="-1">
              <a:latin typeface="Times New Roman"/>
            </a:endParaRPr>
          </a:p>
        </p:txBody>
      </p:sp>
    </p:spTree>
    <p:extLst>
      <p:ext uri="{BB962C8B-B14F-4D97-AF65-F5344CB8AC3E}">
        <p14:creationId xmlns:p14="http://schemas.microsoft.com/office/powerpoint/2010/main" val="40615656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PlaceHolder 1"/>
          <p:cNvSpPr>
            <a:spLocks noGrp="1" noRot="1" noChangeAspect="1"/>
          </p:cNvSpPr>
          <p:nvPr>
            <p:ph type="sldImg"/>
          </p:nvPr>
        </p:nvSpPr>
        <p:spPr>
          <a:xfrm>
            <a:off x="685800" y="1143000"/>
            <a:ext cx="5486400" cy="3086100"/>
          </a:xfrm>
          <a:prstGeom prst="rect">
            <a:avLst/>
          </a:prstGeom>
        </p:spPr>
      </p:sp>
      <p:sp>
        <p:nvSpPr>
          <p:cNvPr id="429" name="PlaceHolder 2"/>
          <p:cNvSpPr>
            <a:spLocks noGrp="1"/>
          </p:cNvSpPr>
          <p:nvPr>
            <p:ph type="body"/>
          </p:nvPr>
        </p:nvSpPr>
        <p:spPr>
          <a:xfrm>
            <a:off x="685800" y="4400640"/>
            <a:ext cx="5486040" cy="3600000"/>
          </a:xfrm>
          <a:prstGeom prst="rect">
            <a:avLst/>
          </a:prstGeom>
        </p:spPr>
        <p:txBody>
          <a:bodyPr/>
          <a:lstStyle/>
          <a:p>
            <a:endParaRPr lang="en-IN" sz="2000" b="0" strike="noStrike" spc="-1">
              <a:latin typeface="Arial"/>
            </a:endParaRPr>
          </a:p>
        </p:txBody>
      </p:sp>
      <p:sp>
        <p:nvSpPr>
          <p:cNvPr id="430" name="TextShape 3"/>
          <p:cNvSpPr txBox="1"/>
          <p:nvPr/>
        </p:nvSpPr>
        <p:spPr>
          <a:xfrm>
            <a:off x="3884760" y="8685360"/>
            <a:ext cx="2971440" cy="458280"/>
          </a:xfrm>
          <a:prstGeom prst="rect">
            <a:avLst/>
          </a:prstGeom>
          <a:noFill/>
          <a:ln>
            <a:noFill/>
          </a:ln>
        </p:spPr>
        <p:txBody>
          <a:bodyPr anchor="b"/>
          <a:lstStyle/>
          <a:p>
            <a:pPr algn="r">
              <a:lnSpc>
                <a:spcPct val="100000"/>
              </a:lnSpc>
            </a:pPr>
            <a:fld id="{2141B0A0-74F4-4A19-90C5-BF24F58942E8}" type="slidenum">
              <a:rPr lang="en-IN" sz="1200" b="0" strike="noStrike" spc="-1">
                <a:solidFill>
                  <a:srgbClr val="000000"/>
                </a:solidFill>
                <a:latin typeface="+mn-lt"/>
                <a:ea typeface="+mn-ea"/>
              </a:rPr>
              <a:t>88</a:t>
            </a:fld>
            <a:endParaRPr lang="en-IN" sz="1200" b="0" strike="noStrike" spc="-1">
              <a:latin typeface="Times New Roman"/>
            </a:endParaRPr>
          </a:p>
        </p:txBody>
      </p:sp>
    </p:spTree>
    <p:extLst>
      <p:ext uri="{BB962C8B-B14F-4D97-AF65-F5344CB8AC3E}">
        <p14:creationId xmlns:p14="http://schemas.microsoft.com/office/powerpoint/2010/main" val="15158894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noRot="1" noChangeAspect="1"/>
          </p:cNvSpPr>
          <p:nvPr>
            <p:ph type="sldImg"/>
          </p:nvPr>
        </p:nvSpPr>
        <p:spPr>
          <a:xfrm>
            <a:off x="685800" y="1143000"/>
            <a:ext cx="5486400" cy="3086100"/>
          </a:xfrm>
          <a:prstGeom prst="rect">
            <a:avLst/>
          </a:prstGeom>
        </p:spPr>
      </p:sp>
      <p:sp>
        <p:nvSpPr>
          <p:cNvPr id="432" name="PlaceHolder 2"/>
          <p:cNvSpPr>
            <a:spLocks noGrp="1"/>
          </p:cNvSpPr>
          <p:nvPr>
            <p:ph type="body"/>
          </p:nvPr>
        </p:nvSpPr>
        <p:spPr>
          <a:xfrm>
            <a:off x="685800" y="4400640"/>
            <a:ext cx="5486040" cy="3600000"/>
          </a:xfrm>
          <a:prstGeom prst="rect">
            <a:avLst/>
          </a:prstGeom>
        </p:spPr>
        <p:txBody>
          <a:bodyPr/>
          <a:lstStyle/>
          <a:p>
            <a:endParaRPr lang="en-IN" sz="2000" b="0" strike="noStrike" spc="-1">
              <a:latin typeface="Arial"/>
            </a:endParaRPr>
          </a:p>
        </p:txBody>
      </p:sp>
      <p:sp>
        <p:nvSpPr>
          <p:cNvPr id="433" name="TextShape 3"/>
          <p:cNvSpPr txBox="1"/>
          <p:nvPr/>
        </p:nvSpPr>
        <p:spPr>
          <a:xfrm>
            <a:off x="3884760" y="8685360"/>
            <a:ext cx="2971440" cy="458280"/>
          </a:xfrm>
          <a:prstGeom prst="rect">
            <a:avLst/>
          </a:prstGeom>
          <a:noFill/>
          <a:ln>
            <a:noFill/>
          </a:ln>
        </p:spPr>
        <p:txBody>
          <a:bodyPr anchor="b"/>
          <a:lstStyle/>
          <a:p>
            <a:pPr algn="r">
              <a:lnSpc>
                <a:spcPct val="100000"/>
              </a:lnSpc>
            </a:pPr>
            <a:fld id="{5BEC3C80-5133-4747-B0ED-7188ABEE57E6}" type="slidenum">
              <a:rPr lang="en-IN" sz="1200" b="0" strike="noStrike" spc="-1">
                <a:solidFill>
                  <a:srgbClr val="000000"/>
                </a:solidFill>
                <a:latin typeface="+mn-lt"/>
                <a:ea typeface="+mn-ea"/>
              </a:rPr>
              <a:t>89</a:t>
            </a:fld>
            <a:endParaRPr lang="en-IN" sz="1200" b="0" strike="noStrike" spc="-1">
              <a:latin typeface="Times New Roman"/>
            </a:endParaRPr>
          </a:p>
        </p:txBody>
      </p:sp>
    </p:spTree>
    <p:extLst>
      <p:ext uri="{BB962C8B-B14F-4D97-AF65-F5344CB8AC3E}">
        <p14:creationId xmlns:p14="http://schemas.microsoft.com/office/powerpoint/2010/main" val="18747611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PlaceHolder 1"/>
          <p:cNvSpPr>
            <a:spLocks noGrp="1" noRot="1" noChangeAspect="1"/>
          </p:cNvSpPr>
          <p:nvPr>
            <p:ph type="sldImg"/>
          </p:nvPr>
        </p:nvSpPr>
        <p:spPr>
          <a:xfrm>
            <a:off x="685800" y="1143000"/>
            <a:ext cx="5486400" cy="3086100"/>
          </a:xfrm>
          <a:prstGeom prst="rect">
            <a:avLst/>
          </a:prstGeom>
        </p:spPr>
      </p:sp>
      <p:sp>
        <p:nvSpPr>
          <p:cNvPr id="435" name="PlaceHolder 2"/>
          <p:cNvSpPr>
            <a:spLocks noGrp="1"/>
          </p:cNvSpPr>
          <p:nvPr>
            <p:ph type="body"/>
          </p:nvPr>
        </p:nvSpPr>
        <p:spPr>
          <a:xfrm>
            <a:off x="685800" y="4400640"/>
            <a:ext cx="5486040" cy="3600000"/>
          </a:xfrm>
          <a:prstGeom prst="rect">
            <a:avLst/>
          </a:prstGeom>
        </p:spPr>
        <p:txBody>
          <a:bodyPr/>
          <a:lstStyle/>
          <a:p>
            <a:endParaRPr lang="en-IN" sz="2000" b="0" strike="noStrike" spc="-1">
              <a:latin typeface="Arial"/>
            </a:endParaRPr>
          </a:p>
        </p:txBody>
      </p:sp>
      <p:sp>
        <p:nvSpPr>
          <p:cNvPr id="436" name="TextShape 3"/>
          <p:cNvSpPr txBox="1"/>
          <p:nvPr/>
        </p:nvSpPr>
        <p:spPr>
          <a:xfrm>
            <a:off x="3884760" y="8685360"/>
            <a:ext cx="2971440" cy="458280"/>
          </a:xfrm>
          <a:prstGeom prst="rect">
            <a:avLst/>
          </a:prstGeom>
          <a:noFill/>
          <a:ln>
            <a:noFill/>
          </a:ln>
        </p:spPr>
        <p:txBody>
          <a:bodyPr anchor="b"/>
          <a:lstStyle/>
          <a:p>
            <a:pPr algn="r">
              <a:lnSpc>
                <a:spcPct val="100000"/>
              </a:lnSpc>
            </a:pPr>
            <a:fld id="{274A4629-EB94-4C05-A223-7E801F97F313}" type="slidenum">
              <a:rPr lang="en-IN" sz="1200" b="0" strike="noStrike" spc="-1">
                <a:solidFill>
                  <a:srgbClr val="000000"/>
                </a:solidFill>
                <a:latin typeface="+mn-lt"/>
                <a:ea typeface="+mn-ea"/>
              </a:rPr>
              <a:t>90</a:t>
            </a:fld>
            <a:endParaRPr lang="en-IN" sz="1200" b="0" strike="noStrike" spc="-1">
              <a:latin typeface="Times New Roman"/>
            </a:endParaRPr>
          </a:p>
        </p:txBody>
      </p:sp>
    </p:spTree>
    <p:extLst>
      <p:ext uri="{BB962C8B-B14F-4D97-AF65-F5344CB8AC3E}">
        <p14:creationId xmlns:p14="http://schemas.microsoft.com/office/powerpoint/2010/main" val="27736197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noRot="1" noChangeAspect="1"/>
          </p:cNvSpPr>
          <p:nvPr>
            <p:ph type="sldImg"/>
          </p:nvPr>
        </p:nvSpPr>
        <p:spPr>
          <a:xfrm>
            <a:off x="685800" y="1143000"/>
            <a:ext cx="5486400" cy="3086100"/>
          </a:xfrm>
          <a:prstGeom prst="rect">
            <a:avLst/>
          </a:prstGeom>
        </p:spPr>
      </p:sp>
      <p:sp>
        <p:nvSpPr>
          <p:cNvPr id="438" name="PlaceHolder 2"/>
          <p:cNvSpPr>
            <a:spLocks noGrp="1"/>
          </p:cNvSpPr>
          <p:nvPr>
            <p:ph type="body"/>
          </p:nvPr>
        </p:nvSpPr>
        <p:spPr>
          <a:xfrm>
            <a:off x="685800" y="4400640"/>
            <a:ext cx="5486040" cy="3600000"/>
          </a:xfrm>
          <a:prstGeom prst="rect">
            <a:avLst/>
          </a:prstGeom>
        </p:spPr>
        <p:txBody>
          <a:bodyPr/>
          <a:lstStyle/>
          <a:p>
            <a:endParaRPr lang="en-IN" sz="2000" b="0" strike="noStrike" spc="-1">
              <a:latin typeface="Arial"/>
            </a:endParaRPr>
          </a:p>
        </p:txBody>
      </p:sp>
      <p:sp>
        <p:nvSpPr>
          <p:cNvPr id="439" name="TextShape 3"/>
          <p:cNvSpPr txBox="1"/>
          <p:nvPr/>
        </p:nvSpPr>
        <p:spPr>
          <a:xfrm>
            <a:off x="3884760" y="8685360"/>
            <a:ext cx="2971440" cy="458280"/>
          </a:xfrm>
          <a:prstGeom prst="rect">
            <a:avLst/>
          </a:prstGeom>
          <a:noFill/>
          <a:ln>
            <a:noFill/>
          </a:ln>
        </p:spPr>
        <p:txBody>
          <a:bodyPr anchor="b"/>
          <a:lstStyle/>
          <a:p>
            <a:pPr algn="r">
              <a:lnSpc>
                <a:spcPct val="100000"/>
              </a:lnSpc>
            </a:pPr>
            <a:fld id="{35A164B5-3CDB-4970-AF34-24057232DE04}" type="slidenum">
              <a:rPr lang="en-IN" sz="1200" b="0" strike="noStrike" spc="-1">
                <a:solidFill>
                  <a:srgbClr val="000000"/>
                </a:solidFill>
                <a:latin typeface="+mn-lt"/>
                <a:ea typeface="+mn-ea"/>
              </a:rPr>
              <a:t>91</a:t>
            </a:fld>
            <a:endParaRPr lang="en-IN" sz="1200" b="0" strike="noStrike" spc="-1">
              <a:latin typeface="Times New Roman"/>
            </a:endParaRPr>
          </a:p>
        </p:txBody>
      </p:sp>
    </p:spTree>
    <p:extLst>
      <p:ext uri="{BB962C8B-B14F-4D97-AF65-F5344CB8AC3E}">
        <p14:creationId xmlns:p14="http://schemas.microsoft.com/office/powerpoint/2010/main" val="21924119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noRot="1" noChangeAspect="1"/>
          </p:cNvSpPr>
          <p:nvPr>
            <p:ph type="sldImg"/>
          </p:nvPr>
        </p:nvSpPr>
        <p:spPr>
          <a:xfrm>
            <a:off x="685800" y="1143000"/>
            <a:ext cx="5486400" cy="3086100"/>
          </a:xfrm>
          <a:prstGeom prst="rect">
            <a:avLst/>
          </a:prstGeom>
        </p:spPr>
      </p:sp>
      <p:sp>
        <p:nvSpPr>
          <p:cNvPr id="441" name="PlaceHolder 2"/>
          <p:cNvSpPr>
            <a:spLocks noGrp="1"/>
          </p:cNvSpPr>
          <p:nvPr>
            <p:ph type="body"/>
          </p:nvPr>
        </p:nvSpPr>
        <p:spPr>
          <a:xfrm>
            <a:off x="685800" y="4400640"/>
            <a:ext cx="5486040" cy="3600000"/>
          </a:xfrm>
          <a:prstGeom prst="rect">
            <a:avLst/>
          </a:prstGeom>
        </p:spPr>
        <p:txBody>
          <a:bodyPr/>
          <a:lstStyle/>
          <a:p>
            <a:endParaRPr lang="en-IN" sz="2000" b="0" strike="noStrike" spc="-1">
              <a:latin typeface="Arial"/>
            </a:endParaRPr>
          </a:p>
        </p:txBody>
      </p:sp>
      <p:sp>
        <p:nvSpPr>
          <p:cNvPr id="442" name="TextShape 3"/>
          <p:cNvSpPr txBox="1"/>
          <p:nvPr/>
        </p:nvSpPr>
        <p:spPr>
          <a:xfrm>
            <a:off x="3884760" y="8685360"/>
            <a:ext cx="2971440" cy="458280"/>
          </a:xfrm>
          <a:prstGeom prst="rect">
            <a:avLst/>
          </a:prstGeom>
          <a:noFill/>
          <a:ln>
            <a:noFill/>
          </a:ln>
        </p:spPr>
        <p:txBody>
          <a:bodyPr anchor="b"/>
          <a:lstStyle/>
          <a:p>
            <a:pPr algn="r">
              <a:lnSpc>
                <a:spcPct val="100000"/>
              </a:lnSpc>
            </a:pPr>
            <a:fld id="{4192D2C6-1771-4459-8B33-EFE81437DC98}" type="slidenum">
              <a:rPr lang="en-IN" sz="1200" b="0" strike="noStrike" spc="-1">
                <a:solidFill>
                  <a:srgbClr val="000000"/>
                </a:solidFill>
                <a:latin typeface="+mn-lt"/>
                <a:ea typeface="+mn-ea"/>
              </a:rPr>
              <a:t>92</a:t>
            </a:fld>
            <a:endParaRPr lang="en-IN" sz="1200" b="0" strike="noStrike" spc="-1">
              <a:latin typeface="Times New Roman"/>
            </a:endParaRPr>
          </a:p>
        </p:txBody>
      </p:sp>
    </p:spTree>
    <p:extLst>
      <p:ext uri="{BB962C8B-B14F-4D97-AF65-F5344CB8AC3E}">
        <p14:creationId xmlns:p14="http://schemas.microsoft.com/office/powerpoint/2010/main" val="2302805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PlaceHolder 1"/>
          <p:cNvSpPr>
            <a:spLocks noGrp="1" noRot="1" noChangeAspect="1"/>
          </p:cNvSpPr>
          <p:nvPr>
            <p:ph type="sldImg"/>
          </p:nvPr>
        </p:nvSpPr>
        <p:spPr>
          <a:xfrm>
            <a:off x="685800" y="1143000"/>
            <a:ext cx="5486400" cy="3086100"/>
          </a:xfrm>
          <a:prstGeom prst="rect">
            <a:avLst/>
          </a:prstGeom>
        </p:spPr>
      </p:sp>
      <p:sp>
        <p:nvSpPr>
          <p:cNvPr id="876"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7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61CA22C-6FCF-4C0F-84FA-A06B43AD7BCA}" type="slidenum">
              <a:rPr lang="en-US" sz="1200" b="0" strike="noStrike" spc="-1">
                <a:solidFill>
                  <a:srgbClr val="000000"/>
                </a:solidFill>
                <a:latin typeface="+mn-lt"/>
                <a:ea typeface="+mn-ea"/>
              </a:rPr>
              <a:t>9</a:t>
            </a:fld>
            <a:endParaRPr lang="en-IN" sz="1200" b="0" strike="noStrike" spc="-1">
              <a:latin typeface="Times New Roman"/>
            </a:endParaRPr>
          </a:p>
        </p:txBody>
      </p:sp>
    </p:spTree>
    <p:extLst>
      <p:ext uri="{BB962C8B-B14F-4D97-AF65-F5344CB8AC3E}">
        <p14:creationId xmlns:p14="http://schemas.microsoft.com/office/powerpoint/2010/main" val="1872907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PlaceHolder 1"/>
          <p:cNvSpPr>
            <a:spLocks noGrp="1" noRot="1" noChangeAspect="1"/>
          </p:cNvSpPr>
          <p:nvPr>
            <p:ph type="sldImg"/>
          </p:nvPr>
        </p:nvSpPr>
        <p:spPr>
          <a:xfrm>
            <a:off x="685800" y="1143000"/>
            <a:ext cx="5486400" cy="3086100"/>
          </a:xfrm>
          <a:prstGeom prst="rect">
            <a:avLst/>
          </a:prstGeom>
        </p:spPr>
      </p:sp>
      <p:sp>
        <p:nvSpPr>
          <p:cNvPr id="879"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8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85F34E99-EAC6-401C-8C2D-8459594959E0}" type="slidenum">
              <a:rPr lang="en-US" sz="1200" b="0" strike="noStrike" spc="-1">
                <a:solidFill>
                  <a:srgbClr val="000000"/>
                </a:solidFill>
                <a:latin typeface="+mn-lt"/>
                <a:ea typeface="+mn-ea"/>
              </a:rPr>
              <a:t>10</a:t>
            </a:fld>
            <a:endParaRPr lang="en-IN" sz="1200" b="0" strike="noStrike" spc="-1">
              <a:latin typeface="Times New Roman"/>
            </a:endParaRPr>
          </a:p>
        </p:txBody>
      </p:sp>
    </p:spTree>
    <p:extLst>
      <p:ext uri="{BB962C8B-B14F-4D97-AF65-F5344CB8AC3E}">
        <p14:creationId xmlns:p14="http://schemas.microsoft.com/office/powerpoint/2010/main" val="832658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PlaceHolder 1"/>
          <p:cNvSpPr>
            <a:spLocks noGrp="1" noRot="1" noChangeAspect="1"/>
          </p:cNvSpPr>
          <p:nvPr>
            <p:ph type="sldImg"/>
          </p:nvPr>
        </p:nvSpPr>
        <p:spPr>
          <a:xfrm>
            <a:off x="685800" y="1143000"/>
            <a:ext cx="5486400" cy="3086100"/>
          </a:xfrm>
          <a:prstGeom prst="rect">
            <a:avLst/>
          </a:prstGeom>
        </p:spPr>
      </p:sp>
      <p:sp>
        <p:nvSpPr>
          <p:cNvPr id="882"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88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EE3C92EB-F27E-40D9-BE26-7D7C0BAE136F}" type="slidenum">
              <a:rPr lang="en-US" sz="1200" b="0" strike="noStrike" spc="-1">
                <a:solidFill>
                  <a:srgbClr val="000000"/>
                </a:solidFill>
                <a:latin typeface="+mn-lt"/>
                <a:ea typeface="+mn-ea"/>
              </a:rPr>
              <a:t>12</a:t>
            </a:fld>
            <a:endParaRPr lang="en-IN" sz="1200" b="0" strike="noStrike" spc="-1">
              <a:latin typeface="Times New Roman"/>
            </a:endParaRPr>
          </a:p>
        </p:txBody>
      </p:sp>
    </p:spTree>
    <p:extLst>
      <p:ext uri="{BB962C8B-B14F-4D97-AF65-F5344CB8AC3E}">
        <p14:creationId xmlns:p14="http://schemas.microsoft.com/office/powerpoint/2010/main" val="59519753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image" Target="../media/image13.jpeg"/><Relationship Id="rId4" Type="http://schemas.openxmlformats.org/officeDocument/2006/relationships/image" Target="../media/image3.png"/><Relationship Id="rId9"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bhushan.joshi@darshan.ac.in</a:t>
            </a:r>
            <a:endParaRPr lang="en-US" dirty="0"/>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84859 79997</a:t>
            </a:r>
            <a:endParaRPr lang="en-US" dirty="0"/>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baseline="0" dirty="0">
                <a:solidFill>
                  <a:schemeClr val="tx1"/>
                </a:solidFill>
                <a:latin typeface="+mn-lt"/>
                <a:ea typeface="+mn-ea"/>
                <a:cs typeface="+mn-cs"/>
              </a:defRPr>
            </a:lvl1pPr>
          </a:lstStyle>
          <a:p>
            <a:pPr lvl="0"/>
            <a:r>
              <a:rPr lang="en-US" dirty="0" smtClean="0"/>
              <a:t>Computer Engineering Department</a:t>
            </a:r>
            <a:endParaRPr lang="en-US" dirty="0"/>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smtClean="0"/>
              <a:t>Prof. </a:t>
            </a:r>
            <a:r>
              <a:rPr lang="en-US" dirty="0" err="1" smtClean="0"/>
              <a:t>Bhushan</a:t>
            </a:r>
            <a:r>
              <a:rPr lang="en-US" dirty="0" smtClean="0"/>
              <a:t> D. Joshi</a:t>
            </a:r>
            <a:endParaRPr lang="en-US" dirty="0"/>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baseline="0" dirty="0">
                <a:solidFill>
                  <a:schemeClr val="lt1"/>
                </a:solidFill>
                <a:latin typeface="+mn-lt"/>
                <a:ea typeface="+mn-ea"/>
                <a:cs typeface="+mn-cs"/>
              </a:defRPr>
            </a:lvl1pPr>
          </a:lstStyle>
          <a:p>
            <a:pPr lvl="0"/>
            <a:r>
              <a:rPr lang="en-US" dirty="0" smtClean="0"/>
              <a:t>Internet of Things (</a:t>
            </a:r>
            <a:r>
              <a:rPr lang="en-US" dirty="0" err="1" smtClean="0"/>
              <a:t>IoT</a:t>
            </a:r>
            <a:r>
              <a:rPr lang="en-US" dirty="0" smtClean="0"/>
              <a:t>)</a:t>
            </a:r>
            <a:endParaRPr lang="en-US" dirty="0"/>
          </a:p>
          <a:p>
            <a:pPr lvl="0"/>
            <a:r>
              <a:rPr lang="en-US" dirty="0" smtClean="0"/>
              <a:t>DU </a:t>
            </a:r>
            <a:r>
              <a:rPr lang="en-US" dirty="0"/>
              <a:t># </a:t>
            </a:r>
            <a:r>
              <a:rPr lang="en-US" dirty="0" smtClean="0"/>
              <a:t>2101CS631</a:t>
            </a:r>
            <a:endParaRPr lang="en-US" dirty="0"/>
          </a:p>
        </p:txBody>
      </p:sp>
      <p:pic>
        <p:nvPicPr>
          <p:cNvPr id="36" name="Picture 35">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tretch>
            <a:fillRect/>
          </a:stretch>
        </p:blipFill>
        <p:spPr bwMode="auto">
          <a:xfrm>
            <a:off x="369277" y="5211250"/>
            <a:ext cx="1371762"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9" cstate="hq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31" name="Picture 30"/>
          <p:cNvPicPr>
            <a:picLocks noChangeAspect="1"/>
          </p:cNvPicPr>
          <p:nvPr userDrawn="1"/>
        </p:nvPicPr>
        <p:blipFill>
          <a:blip r:embed="rId10"/>
          <a:stretch>
            <a:fillRect/>
          </a:stretch>
        </p:blipFill>
        <p:spPr>
          <a:xfrm>
            <a:off x="8765537" y="1828930"/>
            <a:ext cx="2255716" cy="2255716"/>
          </a:xfrm>
          <a:prstGeom prst="rect">
            <a:avLst/>
          </a:prstGeom>
        </p:spPr>
      </p:pic>
    </p:spTree>
    <p:extLst>
      <p:ext uri="{BB962C8B-B14F-4D97-AF65-F5344CB8AC3E}">
        <p14:creationId xmlns:p14="http://schemas.microsoft.com/office/powerpoint/2010/main" val="162795934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grpSp>
        <p:nvGrpSpPr>
          <p:cNvPr id="10" name="Group 9">
            <a:extLst>
              <a:ext uri="{FF2B5EF4-FFF2-40B4-BE49-F238E27FC236}">
                <a16:creationId xmlns:a16="http://schemas.microsoft.com/office/drawing/2014/main" id="{AE04132C-088A-4457-A3C3-1DC6427585FC}"/>
              </a:ext>
            </a:extLst>
          </p:cNvPr>
          <p:cNvGrpSpPr/>
          <p:nvPr userDrawn="1"/>
        </p:nvGrpSpPr>
        <p:grpSpPr>
          <a:xfrm>
            <a:off x="10677938" y="6350844"/>
            <a:ext cx="1339023" cy="407045"/>
            <a:chOff x="10721798" y="852808"/>
            <a:chExt cx="1339023" cy="407045"/>
          </a:xfrm>
        </p:grpSpPr>
        <p:pic>
          <p:nvPicPr>
            <p:cNvPr id="15" name="Picture 14">
              <a:extLst>
                <a:ext uri="{FF2B5EF4-FFF2-40B4-BE49-F238E27FC236}">
                  <a16:creationId xmlns:a16="http://schemas.microsoft.com/office/drawing/2014/main" id="{B49C31A0-0173-45C3-B715-F73A797EA642}"/>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6" name="Rectangle 15">
              <a:extLst>
                <a:ext uri="{FF2B5EF4-FFF2-40B4-BE49-F238E27FC236}">
                  <a16:creationId xmlns:a16="http://schemas.microsoft.com/office/drawing/2014/main" id="{26EB3A16-1B2C-44F3-A559-3929B9A2E162}"/>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reeform 17">
            <a:extLst>
              <a:ext uri="{FF2B5EF4-FFF2-40B4-BE49-F238E27FC236}">
                <a16:creationId xmlns:a16="http://schemas.microsoft.com/office/drawing/2014/main" id="{041B91BA-E967-4818-B106-E9599A94208F}"/>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Tree>
    <p:extLst>
      <p:ext uri="{BB962C8B-B14F-4D97-AF65-F5344CB8AC3E}">
        <p14:creationId xmlns:p14="http://schemas.microsoft.com/office/powerpoint/2010/main" val="18483228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19E228D-B2BD-4EFA-9FE9-86D81DDC600E}"/>
              </a:ext>
            </a:extLst>
          </p:cNvPr>
          <p:cNvGrpSpPr/>
          <p:nvPr userDrawn="1"/>
        </p:nvGrpSpPr>
        <p:grpSpPr>
          <a:xfrm>
            <a:off x="10721797" y="6047527"/>
            <a:ext cx="1339023" cy="407045"/>
            <a:chOff x="10721798" y="852808"/>
            <a:chExt cx="1339023" cy="407045"/>
          </a:xfrm>
        </p:grpSpPr>
        <p:pic>
          <p:nvPicPr>
            <p:cNvPr id="25" name="Picture 24">
              <a:extLst>
                <a:ext uri="{FF2B5EF4-FFF2-40B4-BE49-F238E27FC236}">
                  <a16:creationId xmlns:a16="http://schemas.microsoft.com/office/drawing/2014/main" id="{60ED7292-9BDD-4D31-8064-11177842F8C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6" name="Rectangle 25">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3">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114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#2101CS631  (IoT)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Unit-5 Domain Specific Applications of </a:t>
            </a:r>
            <a:r>
              <a:rPr lang="en-US" dirty="0" err="1" smtClean="0">
                <a:solidFill>
                  <a:schemeClr val="tx1">
                    <a:lumMod val="90000"/>
                    <a:lumOff val="10000"/>
                  </a:schemeClr>
                </a:solidFill>
                <a:latin typeface="Roboto Condensed Light" panose="02000000000000000000" pitchFamily="2" charset="0"/>
                <a:ea typeface="Roboto Condensed Light" panose="02000000000000000000" pitchFamily="2" charset="0"/>
              </a:rPr>
              <a:t>IoT</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7"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8" name="Straight Connector 27">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28175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p:cNvPicPr>
            <a:picLocks noChangeAspect="1"/>
          </p:cNvPicPr>
          <p:nvPr userDrawn="1"/>
        </p:nvPicPr>
        <p:blipFill>
          <a:blip r:embed="rId11"/>
          <a:stretch>
            <a:fillRect/>
          </a:stretch>
        </p:blipFill>
        <p:spPr>
          <a:xfrm>
            <a:off x="8765537" y="1828930"/>
            <a:ext cx="2255716" cy="2255716"/>
          </a:xfrm>
          <a:prstGeom prst="rect">
            <a:avLst/>
          </a:prstGeom>
        </p:spPr>
      </p:pic>
    </p:spTree>
    <p:extLst>
      <p:ext uri="{BB962C8B-B14F-4D97-AF65-F5344CB8AC3E}">
        <p14:creationId xmlns:p14="http://schemas.microsoft.com/office/powerpoint/2010/main" val="35225962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hank You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0" name="Hexagon 29"/>
          <p:cNvSpPr/>
          <p:nvPr userDrawn="1"/>
        </p:nvSpPr>
        <p:spPr>
          <a:xfrm rot="5400000">
            <a:off x="4309292" y="1717040"/>
            <a:ext cx="3461658" cy="2984188"/>
          </a:xfrm>
          <a:prstGeom prst="hexagon">
            <a:avLst/>
          </a:prstGeom>
          <a:solidFill>
            <a:schemeClr val="bg1">
              <a:lumMod val="95000"/>
            </a:schemeClr>
          </a:solidFill>
          <a:ln w="57150">
            <a:solidFill>
              <a:srgbClr val="1D3064"/>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1" name="TextBox 30"/>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34" name="Rectangle 33"/>
          <p:cNvSpPr/>
          <p:nvPr userDrawn="1"/>
        </p:nvSpPr>
        <p:spPr>
          <a:xfrm>
            <a:off x="7678346" y="2221532"/>
            <a:ext cx="4513654"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p:cNvSpPr/>
          <p:nvPr userDrawn="1"/>
        </p:nvSpPr>
        <p:spPr>
          <a:xfrm>
            <a:off x="0" y="2221532"/>
            <a:ext cx="4402106"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68979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2/18/2025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3898056523"/>
      </p:ext>
    </p:extLst>
  </p:cSld>
  <p:clrMap bg1="lt1" tx1="dk1" bg2="lt2" tx2="dk2" accent1="accent1" accent2="accent2" accent3="accent3" accent4="accent4" accent5="accent5" accent6="accent6" hlink="hlink" folHlink="folHlink"/>
  <p:sldLayoutIdLst>
    <p:sldLayoutId id="2147483696" r:id="rId1"/>
    <p:sldLayoutId id="2147483700" r:id="rId2"/>
    <p:sldLayoutId id="2147483698" r:id="rId3"/>
    <p:sldLayoutId id="2147483720" r:id="rId4"/>
    <p:sldLayoutId id="2147483723"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1.png"/><Relationship Id="rId3" Type="http://schemas.openxmlformats.org/officeDocument/2006/relationships/diagramLayout" Target="../diagrams/layout5.xml"/><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11" Type="http://schemas.openxmlformats.org/officeDocument/2006/relationships/image" Target="../media/image69.png"/><Relationship Id="rId5" Type="http://schemas.openxmlformats.org/officeDocument/2006/relationships/diagramColors" Target="../diagrams/colors5.xml"/><Relationship Id="rId10" Type="http://schemas.openxmlformats.org/officeDocument/2006/relationships/image" Target="../media/image91.png"/><Relationship Id="rId4" Type="http://schemas.openxmlformats.org/officeDocument/2006/relationships/diagramQuickStyle" Target="../diagrams/quickStyle5.xml"/><Relationship Id="rId9" Type="http://schemas.openxmlformats.org/officeDocument/2006/relationships/image" Target="../media/image90.png"/></Relationships>
</file>

<file path=ppt/slides/_rels/slide10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7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Layout" Target="../diagrams/layout2.xml"/><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openxmlformats.org/officeDocument/2006/relationships/image" Target="../media/image71.png"/><Relationship Id="rId5" Type="http://schemas.openxmlformats.org/officeDocument/2006/relationships/diagramColors" Target="../diagrams/colors2.xml"/><Relationship Id="rId10" Type="http://schemas.openxmlformats.org/officeDocument/2006/relationships/image" Target="../media/image70.png"/><Relationship Id="rId4" Type="http://schemas.openxmlformats.org/officeDocument/2006/relationships/diagramQuickStyle" Target="../diagrams/quickStyle2.xml"/><Relationship Id="rId9"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74.png"/><Relationship Id="rId4" Type="http://schemas.microsoft.com/office/2007/relationships/hdphoto" Target="../media/hdphoto4.wdp"/></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microsoft.com/office/2007/relationships/hdphoto" Target="../media/hdphoto6.wdp"/></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80.png"/><Relationship Id="rId4" Type="http://schemas.microsoft.com/office/2007/relationships/hdphoto" Target="../media/hdphoto7.wdp"/></Relationships>
</file>

<file path=ppt/slides/_rels/slide9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85.pn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84.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771710" cy="2563094"/>
          </a:xfrm>
        </p:spPr>
        <p:txBody>
          <a:bodyPr/>
          <a:lstStyle/>
          <a:p>
            <a:r>
              <a:rPr lang="en-US" sz="4400" b="0" dirty="0" smtClean="0">
                <a:latin typeface="Roboto Condensed Light" panose="02000000000000000000" pitchFamily="2" charset="0"/>
                <a:ea typeface="Roboto Condensed Light" panose="02000000000000000000" pitchFamily="2" charset="0"/>
              </a:rPr>
              <a:t>Unit-5</a:t>
            </a:r>
            <a:r>
              <a:rPr lang="en-GB" sz="6000" dirty="0"/>
              <a:t/>
            </a:r>
            <a:br>
              <a:rPr lang="en-GB" sz="6000" dirty="0"/>
            </a:br>
            <a:r>
              <a:rPr lang="en-GB" sz="6000" dirty="0" smtClean="0"/>
              <a:t>Domain Specific Applications of IoT</a:t>
            </a:r>
            <a:r>
              <a:rPr lang="en-GB" sz="6000" dirty="0"/>
              <a:t/>
            </a:r>
            <a:br>
              <a:rPr lang="en-GB" sz="6000" dirty="0"/>
            </a:br>
            <a:endParaRPr lang="en-US" sz="6000" dirty="0"/>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smtClean="0"/>
              <a:t>bhushan.joshi@darshan.ac.in</a:t>
            </a:r>
            <a:endParaRPr lang="en-US" dirty="0"/>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+91 </a:t>
            </a:r>
            <a:r>
              <a:rPr lang="en-US" dirty="0" smtClean="0"/>
              <a:t>8485979997</a:t>
            </a:r>
            <a:endParaRPr lang="en-US" dirty="0"/>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smtClean="0"/>
              <a:t>Prof. </a:t>
            </a:r>
            <a:r>
              <a:rPr lang="en-US" dirty="0" err="1" smtClean="0"/>
              <a:t>Bhushan</a:t>
            </a:r>
            <a:r>
              <a:rPr lang="en-US" dirty="0" smtClean="0"/>
              <a:t> D. Joshi</a:t>
            </a:r>
            <a:endParaRPr lang="en-US" dirty="0"/>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smtClean="0"/>
              <a:t>Internet of Things </a:t>
            </a:r>
            <a:r>
              <a:rPr lang="en-US" dirty="0" smtClean="0">
                <a:latin typeface="Roboto Condensed Light" panose="02000000000000000000" pitchFamily="2" charset="0"/>
                <a:ea typeface="Roboto Condensed Light" panose="02000000000000000000" pitchFamily="2" charset="0"/>
              </a:rPr>
              <a:t>(IoT)</a:t>
            </a:r>
            <a:endParaRPr lang="en-US" dirty="0">
              <a:latin typeface="Roboto Condensed Light" panose="02000000000000000000" pitchFamily="2" charset="0"/>
              <a:ea typeface="Roboto Condensed Light" panose="02000000000000000000" pitchFamily="2" charset="0"/>
            </a:endParaRPr>
          </a:p>
          <a:p>
            <a:r>
              <a:rPr lang="en-US" dirty="0">
                <a:latin typeface="Roboto Condensed Light" panose="02000000000000000000" pitchFamily="2" charset="0"/>
                <a:ea typeface="Roboto Condensed Light" panose="02000000000000000000" pitchFamily="2" charset="0"/>
              </a:rPr>
              <a:t>DU </a:t>
            </a:r>
            <a:r>
              <a:rPr lang="en-US" dirty="0" smtClean="0">
                <a:latin typeface="Roboto Condensed Light" panose="02000000000000000000" pitchFamily="2" charset="0"/>
                <a:ea typeface="Roboto Condensed Light" panose="02000000000000000000" pitchFamily="2" charset="0"/>
              </a:rPr>
              <a:t>#2101CS631  </a:t>
            </a:r>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912" b="10912"/>
          <a:stretch>
            <a:fillRect/>
          </a:stretch>
        </p:blipFill>
        <p:spPr/>
      </p:pic>
    </p:spTree>
    <p:extLst>
      <p:ext uri="{BB962C8B-B14F-4D97-AF65-F5344CB8AC3E}">
        <p14:creationId xmlns:p14="http://schemas.microsoft.com/office/powerpoint/2010/main" val="10241733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pc="-1" dirty="0">
                <a:solidFill>
                  <a:srgbClr val="373737"/>
                </a:solidFill>
              </a:rPr>
              <a:t>How it </a:t>
            </a:r>
            <a:r>
              <a:rPr lang="en-US" sz="3400" b="1" spc="-1" dirty="0" smtClean="0">
                <a:solidFill>
                  <a:srgbClr val="373737"/>
                </a:solidFill>
              </a:rPr>
              <a:t>works?</a:t>
            </a:r>
            <a:endParaRPr lang="en-US" sz="3400" b="1" spc="-1" dirty="0">
              <a:solidFill>
                <a:srgbClr val="373737"/>
              </a:solidFill>
            </a:endParaRPr>
          </a:p>
        </p:txBody>
      </p:sp>
      <p:sp>
        <p:nvSpPr>
          <p:cNvPr id="259" name="TextShape 2"/>
          <p:cNvSpPr txBox="1"/>
          <p:nvPr/>
        </p:nvSpPr>
        <p:spPr>
          <a:xfrm>
            <a:off x="4983480" y="853949"/>
            <a:ext cx="7053009" cy="56786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The </a:t>
            </a:r>
            <a:r>
              <a:rPr lang="en-US" sz="2400" strike="noStrike" spc="-1" dirty="0">
                <a:solidFill>
                  <a:srgbClr val="B84742"/>
                </a:solidFill>
                <a:latin typeface="Roboto Condensed"/>
              </a:rPr>
              <a:t>care</a:t>
            </a:r>
            <a:r>
              <a:rPr lang="en-US" sz="2400" strike="noStrike" spc="-1" dirty="0">
                <a:solidFill>
                  <a:srgbClr val="212121"/>
                </a:solidFill>
                <a:latin typeface="Roboto Condensed"/>
              </a:rPr>
              <a:t> </a:t>
            </a:r>
            <a:r>
              <a:rPr lang="en-US" sz="2400" strike="noStrike" spc="-1" dirty="0">
                <a:solidFill>
                  <a:srgbClr val="B84742"/>
                </a:solidFill>
                <a:latin typeface="Roboto Condensed"/>
              </a:rPr>
              <a:t>taker</a:t>
            </a:r>
            <a:r>
              <a:rPr lang="en-US" sz="2400" strike="noStrike" spc="-1" dirty="0">
                <a:solidFill>
                  <a:srgbClr val="212121"/>
                </a:solidFill>
                <a:latin typeface="Roboto Condensed"/>
              </a:rPr>
              <a:t> and </a:t>
            </a:r>
            <a:r>
              <a:rPr lang="en-US" sz="2400" strike="noStrike" spc="-1" dirty="0">
                <a:solidFill>
                  <a:srgbClr val="B84742"/>
                </a:solidFill>
                <a:latin typeface="Roboto Condensed"/>
              </a:rPr>
              <a:t>data</a:t>
            </a:r>
            <a:r>
              <a:rPr lang="en-US" sz="2400" strike="noStrike" spc="-1" dirty="0">
                <a:solidFill>
                  <a:srgbClr val="212121"/>
                </a:solidFill>
                <a:latin typeface="Roboto Condensed"/>
              </a:rPr>
              <a:t> </a:t>
            </a:r>
            <a:r>
              <a:rPr lang="en-US" sz="2400" strike="noStrike" spc="-1" dirty="0">
                <a:solidFill>
                  <a:srgbClr val="B84742"/>
                </a:solidFill>
                <a:latin typeface="Roboto Condensed"/>
              </a:rPr>
              <a:t>analytics</a:t>
            </a:r>
            <a:r>
              <a:rPr lang="en-US" sz="2400" strike="noStrike" spc="-1" dirty="0">
                <a:solidFill>
                  <a:srgbClr val="212121"/>
                </a:solidFill>
                <a:latin typeface="Roboto Condensed"/>
              </a:rPr>
              <a:t> teams may </a:t>
            </a:r>
            <a:r>
              <a:rPr lang="en-US" sz="2400" strike="noStrike" spc="-1" dirty="0">
                <a:solidFill>
                  <a:srgbClr val="B84742"/>
                </a:solidFill>
                <a:latin typeface="Roboto Condensed"/>
              </a:rPr>
              <a:t>execute</a:t>
            </a:r>
            <a:r>
              <a:rPr lang="en-US" sz="2400" strike="noStrike" spc="-1" dirty="0">
                <a:solidFill>
                  <a:srgbClr val="212121"/>
                </a:solidFill>
                <a:latin typeface="Roboto Condensed"/>
              </a:rPr>
              <a:t> </a:t>
            </a:r>
            <a:r>
              <a:rPr lang="en-US" sz="2400" strike="noStrike" spc="-1" dirty="0">
                <a:solidFill>
                  <a:srgbClr val="B84742"/>
                </a:solidFill>
                <a:latin typeface="Roboto Condensed"/>
              </a:rPr>
              <a:t>corrective</a:t>
            </a:r>
            <a:r>
              <a:rPr lang="en-US" sz="2400" strike="noStrike" spc="-1" dirty="0">
                <a:solidFill>
                  <a:srgbClr val="212121"/>
                </a:solidFill>
                <a:latin typeface="Roboto Condensed"/>
              </a:rPr>
              <a:t> </a:t>
            </a:r>
            <a:r>
              <a:rPr lang="en-US" sz="2400" strike="noStrike" spc="-1" dirty="0">
                <a:solidFill>
                  <a:srgbClr val="B84742"/>
                </a:solidFill>
                <a:latin typeface="Roboto Condensed"/>
              </a:rPr>
              <a:t>action</a:t>
            </a:r>
            <a:r>
              <a:rPr lang="en-US" sz="2400" strike="noStrike" spc="-1" dirty="0">
                <a:solidFill>
                  <a:srgbClr val="212121"/>
                </a:solidFill>
                <a:latin typeface="Roboto Condensed"/>
              </a:rPr>
              <a:t> based on the analyzed data.</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They may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Send</a:t>
            </a:r>
            <a:r>
              <a:rPr lang="en-US" sz="2000" strike="noStrike" spc="-1" dirty="0">
                <a:solidFill>
                  <a:srgbClr val="212121"/>
                </a:solidFill>
                <a:latin typeface="Roboto Condensed"/>
              </a:rPr>
              <a:t> </a:t>
            </a:r>
            <a:r>
              <a:rPr lang="en-US" sz="2000" strike="noStrike" spc="-1" dirty="0">
                <a:solidFill>
                  <a:srgbClr val="B84742"/>
                </a:solidFill>
                <a:latin typeface="Roboto Condensed"/>
              </a:rPr>
              <a:t>command</a:t>
            </a:r>
            <a:r>
              <a:rPr lang="en-US" sz="2000" strike="noStrike" spc="-1" dirty="0">
                <a:solidFill>
                  <a:srgbClr val="212121"/>
                </a:solidFill>
                <a:latin typeface="Roboto Condensed"/>
              </a:rPr>
              <a:t> </a:t>
            </a:r>
            <a:r>
              <a:rPr lang="en-US" sz="2000" strike="noStrike" spc="-1" dirty="0">
                <a:solidFill>
                  <a:srgbClr val="B84742"/>
                </a:solidFill>
                <a:latin typeface="Roboto Condensed"/>
              </a:rPr>
              <a:t>to</a:t>
            </a:r>
            <a:r>
              <a:rPr lang="en-US" sz="2000" strike="noStrike" spc="-1" dirty="0">
                <a:solidFill>
                  <a:srgbClr val="212121"/>
                </a:solidFill>
                <a:latin typeface="Roboto Condensed"/>
              </a:rPr>
              <a:t> the local computer or to the </a:t>
            </a:r>
            <a:r>
              <a:rPr lang="en-US" sz="2000" strike="noStrike" spc="-1" dirty="0">
                <a:solidFill>
                  <a:srgbClr val="B84742"/>
                </a:solidFill>
                <a:latin typeface="Roboto Condensed"/>
              </a:rPr>
              <a:t>actuators</a:t>
            </a:r>
            <a:r>
              <a:rPr lang="en-US" sz="2000" strike="noStrike" spc="-1" dirty="0">
                <a:solidFill>
                  <a:srgbClr val="212121"/>
                </a:solidFill>
                <a:latin typeface="Roboto Condensed"/>
              </a:rPr>
              <a:t> directly and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Broadcast</a:t>
            </a:r>
            <a:r>
              <a:rPr lang="en-US" sz="2000" strike="noStrike" spc="-1" dirty="0">
                <a:solidFill>
                  <a:srgbClr val="212121"/>
                </a:solidFill>
                <a:latin typeface="Roboto Condensed"/>
              </a:rPr>
              <a:t> alert </a:t>
            </a:r>
            <a:r>
              <a:rPr lang="en-US" sz="2000" strike="noStrike" spc="-1" dirty="0">
                <a:solidFill>
                  <a:srgbClr val="B84742"/>
                </a:solidFill>
                <a:latin typeface="Roboto Condensed"/>
              </a:rPr>
              <a:t>messages</a:t>
            </a:r>
            <a:r>
              <a:rPr lang="en-US" sz="2000" strike="noStrike" spc="-1" dirty="0">
                <a:solidFill>
                  <a:srgbClr val="212121"/>
                </a:solidFill>
                <a:latin typeface="Roboto Condensed"/>
              </a:rPr>
              <a:t> </a:t>
            </a:r>
            <a:r>
              <a:rPr lang="en-US" sz="2000" strike="noStrike" spc="-1" dirty="0">
                <a:solidFill>
                  <a:srgbClr val="B84742"/>
                </a:solidFill>
                <a:latin typeface="Roboto Condensed"/>
              </a:rPr>
              <a:t>to</a:t>
            </a:r>
            <a:r>
              <a:rPr lang="en-US" sz="2000" strike="noStrike" spc="-1" dirty="0">
                <a:solidFill>
                  <a:srgbClr val="212121"/>
                </a:solidFill>
                <a:latin typeface="Roboto Condensed"/>
              </a:rPr>
              <a:t> the </a:t>
            </a:r>
            <a:r>
              <a:rPr lang="en-US" sz="2000" strike="noStrike" spc="-1" dirty="0">
                <a:solidFill>
                  <a:srgbClr val="B84742"/>
                </a:solidFill>
                <a:latin typeface="Roboto Condensed"/>
              </a:rPr>
              <a:t>concern</a:t>
            </a:r>
            <a:r>
              <a:rPr lang="en-US" sz="2000" strike="noStrike" spc="-1" dirty="0">
                <a:solidFill>
                  <a:srgbClr val="212121"/>
                </a:solidFill>
                <a:latin typeface="Roboto Condensed"/>
              </a:rPr>
              <a:t> persons.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All the </a:t>
            </a:r>
            <a:r>
              <a:rPr lang="en-US" sz="2400" strike="noStrike" spc="-1" dirty="0">
                <a:solidFill>
                  <a:srgbClr val="B84742"/>
                </a:solidFill>
                <a:latin typeface="Roboto Condensed"/>
              </a:rPr>
              <a:t>actuator</a:t>
            </a:r>
            <a:r>
              <a:rPr lang="en-US" sz="2400" strike="noStrike" spc="-1" dirty="0">
                <a:solidFill>
                  <a:srgbClr val="212121"/>
                </a:solidFill>
                <a:latin typeface="Roboto Condensed"/>
              </a:rPr>
              <a:t> nodes </a:t>
            </a:r>
            <a:r>
              <a:rPr lang="en-US" sz="2400" strike="noStrike" spc="-1" dirty="0">
                <a:solidFill>
                  <a:srgbClr val="B84742"/>
                </a:solidFill>
                <a:latin typeface="Roboto Condensed"/>
              </a:rPr>
              <a:t>receives</a:t>
            </a:r>
            <a:r>
              <a:rPr lang="en-US" sz="2400" strike="noStrike" spc="-1" dirty="0">
                <a:solidFill>
                  <a:srgbClr val="212121"/>
                </a:solidFill>
                <a:latin typeface="Roboto Condensed"/>
              </a:rPr>
              <a:t> </a:t>
            </a:r>
            <a:r>
              <a:rPr lang="en-US" sz="2400" strike="noStrike" spc="-1" dirty="0">
                <a:solidFill>
                  <a:srgbClr val="B84742"/>
                </a:solidFill>
                <a:latin typeface="Roboto Condensed"/>
              </a:rPr>
              <a:t>command</a:t>
            </a:r>
            <a:r>
              <a:rPr lang="en-US" sz="2400" strike="noStrike" spc="-1" dirty="0">
                <a:solidFill>
                  <a:srgbClr val="212121"/>
                </a:solidFill>
                <a:latin typeface="Roboto Condensed"/>
              </a:rPr>
              <a:t> </a:t>
            </a:r>
            <a:r>
              <a:rPr lang="en-US" sz="2400" strike="noStrike" spc="-1" dirty="0">
                <a:solidFill>
                  <a:srgbClr val="B84742"/>
                </a:solidFill>
                <a:latin typeface="Roboto Condensed"/>
              </a:rPr>
              <a:t>from</a:t>
            </a:r>
            <a:r>
              <a:rPr lang="en-US" sz="2400" strike="noStrike" spc="-1" dirty="0">
                <a:solidFill>
                  <a:srgbClr val="212121"/>
                </a:solidFill>
                <a:latin typeface="Roboto Condensed"/>
              </a:rPr>
              <a:t> the </a:t>
            </a:r>
            <a:r>
              <a:rPr lang="en-US" sz="2400" strike="noStrike" spc="-1" dirty="0">
                <a:solidFill>
                  <a:srgbClr val="B84742"/>
                </a:solidFill>
                <a:latin typeface="Roboto Condensed"/>
              </a:rPr>
              <a:t>cloud</a:t>
            </a:r>
            <a:r>
              <a:rPr lang="en-US" sz="2400" strike="noStrike" spc="-1" dirty="0">
                <a:solidFill>
                  <a:srgbClr val="212121"/>
                </a:solidFill>
                <a:latin typeface="Roboto Condensed"/>
              </a:rPr>
              <a:t> directly or from the </a:t>
            </a:r>
            <a:r>
              <a:rPr lang="en-US" sz="2400" strike="noStrike" spc="-1" dirty="0">
                <a:solidFill>
                  <a:srgbClr val="B84742"/>
                </a:solidFill>
                <a:latin typeface="Roboto Condensed"/>
              </a:rPr>
              <a:t>controller</a:t>
            </a:r>
            <a:r>
              <a:rPr lang="en-US" sz="2400" strike="noStrike" spc="-1" dirty="0">
                <a:solidFill>
                  <a:srgbClr val="212121"/>
                </a:solidFill>
                <a:latin typeface="Roboto Condensed"/>
              </a:rPr>
              <a:t> or </a:t>
            </a:r>
            <a:r>
              <a:rPr lang="en-US" sz="2400" strike="noStrike" spc="-1" dirty="0">
                <a:solidFill>
                  <a:srgbClr val="B84742"/>
                </a:solidFill>
                <a:latin typeface="Roboto Condensed"/>
              </a:rPr>
              <a:t>local</a:t>
            </a:r>
            <a:r>
              <a:rPr lang="en-US" sz="2400" strike="noStrike" spc="-1" dirty="0">
                <a:solidFill>
                  <a:srgbClr val="212121"/>
                </a:solidFill>
                <a:latin typeface="Roboto Condensed"/>
              </a:rPr>
              <a:t> </a:t>
            </a:r>
            <a:r>
              <a:rPr lang="en-US" sz="2400" strike="noStrike" spc="-1" dirty="0">
                <a:solidFill>
                  <a:srgbClr val="B84742"/>
                </a:solidFill>
                <a:latin typeface="Roboto Condensed"/>
              </a:rPr>
              <a:t>computer</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“Local Analysis, Processing and Controlling” section may not be there in many IoT </a:t>
            </a:r>
            <a:r>
              <a:rPr lang="en-US" sz="2400" strike="noStrike" spc="-1" dirty="0" smtClean="0">
                <a:solidFill>
                  <a:srgbClr val="212121"/>
                </a:solidFill>
                <a:latin typeface="Roboto Condensed"/>
              </a:rPr>
              <a:t>solutions.</a:t>
            </a:r>
            <a:endParaRPr lang="en-US" sz="2400" strike="noStrike" spc="-1" dirty="0">
              <a:solidFill>
                <a:srgbClr val="212121"/>
              </a:solidFill>
              <a:latin typeface="Roboto Condensed"/>
            </a:endParaRPr>
          </a:p>
        </p:txBody>
      </p:sp>
      <p:pic>
        <p:nvPicPr>
          <p:cNvPr id="260" name="Picture 4"/>
          <p:cNvPicPr/>
          <p:nvPr/>
        </p:nvPicPr>
        <p:blipFill>
          <a:blip r:embed="rId3"/>
          <a:stretch/>
        </p:blipFill>
        <p:spPr>
          <a:xfrm>
            <a:off x="245643" y="1847461"/>
            <a:ext cx="4481805" cy="2751972"/>
          </a:xfrm>
          <a:prstGeom prst="rect">
            <a:avLst/>
          </a:prstGeom>
          <a:ln>
            <a:noFill/>
          </a:ln>
        </p:spPr>
      </p:pic>
      <p:sp>
        <p:nvSpPr>
          <p:cNvPr id="6" name="Rounded Rectangle 5"/>
          <p:cNvSpPr/>
          <p:nvPr/>
        </p:nvSpPr>
        <p:spPr>
          <a:xfrm>
            <a:off x="9540240" y="152400"/>
            <a:ext cx="2346960" cy="477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Data Analytics &amp; Action</a:t>
            </a:r>
            <a:endParaRPr lang="en-IN" dirty="0"/>
          </a:p>
        </p:txBody>
      </p:sp>
    </p:spTree>
    <p:extLst>
      <p:ext uri="{BB962C8B-B14F-4D97-AF65-F5344CB8AC3E}">
        <p14:creationId xmlns:p14="http://schemas.microsoft.com/office/powerpoint/2010/main" val="232691773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59">
                                            <p:txEl>
                                              <p:pRg st="0" end="0"/>
                                            </p:txEl>
                                          </p:spTgt>
                                        </p:tgtEl>
                                        <p:attrNameLst>
                                          <p:attrName>style.visibility</p:attrName>
                                        </p:attrNameLst>
                                      </p:cBhvr>
                                      <p:to>
                                        <p:strVal val="visible"/>
                                      </p:to>
                                    </p:set>
                                    <p:animEffect transition="in" filter="fade">
                                      <p:cBhvr additive="repl">
                                        <p:cTn id="7" dur="500"/>
                                        <p:tgtEl>
                                          <p:spTgt spid="259">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260"/>
                                        </p:tgtEl>
                                        <p:attrNameLst>
                                          <p:attrName>style.visibility</p:attrName>
                                        </p:attrNameLst>
                                      </p:cBhvr>
                                      <p:to>
                                        <p:strVal val="visible"/>
                                      </p:to>
                                    </p:set>
                                    <p:animEffect transition="in" filter="fade">
                                      <p:cBhvr additive="repl">
                                        <p:cTn id="10" dur="500"/>
                                        <p:tgtEl>
                                          <p:spTgt spid="2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259">
                                            <p:txEl>
                                              <p:pRg st="1" end="1"/>
                                            </p:txEl>
                                          </p:spTgt>
                                        </p:tgtEl>
                                        <p:attrNameLst>
                                          <p:attrName>style.visibility</p:attrName>
                                        </p:attrNameLst>
                                      </p:cBhvr>
                                      <p:to>
                                        <p:strVal val="visible"/>
                                      </p:to>
                                    </p:set>
                                    <p:animEffect transition="in" filter="fade">
                                      <p:cBhvr additive="repl">
                                        <p:cTn id="15" dur="500"/>
                                        <p:tgtEl>
                                          <p:spTgt spid="259">
                                            <p:txEl>
                                              <p:pRg st="1" end="1"/>
                                            </p:txEl>
                                          </p:spTgt>
                                        </p:tgtEl>
                                      </p:cBhvr>
                                    </p:animEffect>
                                  </p:childTnLst>
                                </p:cTn>
                              </p:par>
                              <p:par>
                                <p:cTn id="16" presetID="10" presetClass="entr" fill="hold" nodeType="withEffect">
                                  <p:stCondLst>
                                    <p:cond delay="0"/>
                                  </p:stCondLst>
                                  <p:childTnLst>
                                    <p:set>
                                      <p:cBhvr>
                                        <p:cTn id="17" dur="1" fill="hold">
                                          <p:stCondLst>
                                            <p:cond delay="0"/>
                                          </p:stCondLst>
                                        </p:cTn>
                                        <p:tgtEl>
                                          <p:spTgt spid="259">
                                            <p:txEl>
                                              <p:pRg st="2" end="2"/>
                                            </p:txEl>
                                          </p:spTgt>
                                        </p:tgtEl>
                                        <p:attrNameLst>
                                          <p:attrName>style.visibility</p:attrName>
                                        </p:attrNameLst>
                                      </p:cBhvr>
                                      <p:to>
                                        <p:strVal val="visible"/>
                                      </p:to>
                                    </p:set>
                                    <p:animEffect transition="in" filter="fade">
                                      <p:cBhvr additive="repl">
                                        <p:cTn id="18" dur="500"/>
                                        <p:tgtEl>
                                          <p:spTgt spid="25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259">
                                            <p:txEl>
                                              <p:pRg st="3" end="3"/>
                                            </p:txEl>
                                          </p:spTgt>
                                        </p:tgtEl>
                                        <p:attrNameLst>
                                          <p:attrName>style.visibility</p:attrName>
                                        </p:attrNameLst>
                                      </p:cBhvr>
                                      <p:to>
                                        <p:strVal val="visible"/>
                                      </p:to>
                                    </p:set>
                                    <p:animEffect transition="in" filter="fade">
                                      <p:cBhvr additive="repl">
                                        <p:cTn id="23" dur="500"/>
                                        <p:tgtEl>
                                          <p:spTgt spid="25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259">
                                            <p:txEl>
                                              <p:pRg st="4" end="4"/>
                                            </p:txEl>
                                          </p:spTgt>
                                        </p:tgtEl>
                                        <p:attrNameLst>
                                          <p:attrName>style.visibility</p:attrName>
                                        </p:attrNameLst>
                                      </p:cBhvr>
                                      <p:to>
                                        <p:strVal val="visible"/>
                                      </p:to>
                                    </p:set>
                                    <p:animEffect transition="in" filter="fade">
                                      <p:cBhvr additive="repl">
                                        <p:cTn id="28" dur="500"/>
                                        <p:tgtEl>
                                          <p:spTgt spid="259">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259">
                                            <p:txEl>
                                              <p:pRg st="5" end="5"/>
                                            </p:txEl>
                                          </p:spTgt>
                                        </p:tgtEl>
                                        <p:attrNameLst>
                                          <p:attrName>style.visibility</p:attrName>
                                        </p:attrNameLst>
                                      </p:cBhvr>
                                      <p:to>
                                        <p:strVal val="visible"/>
                                      </p:to>
                                    </p:set>
                                    <p:animEffect transition="in" filter="fade">
                                      <p:cBhvr additive="repl">
                                        <p:cTn id="33" dur="500"/>
                                        <p:tgtEl>
                                          <p:spTgt spid="2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IoT Clouds</a:t>
            </a:r>
          </a:p>
        </p:txBody>
      </p:sp>
      <p:pic>
        <p:nvPicPr>
          <p:cNvPr id="5122" name="Picture 2" descr="No alt text provided for this 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762" y="1645076"/>
            <a:ext cx="11928475" cy="3922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536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gradFill flip="none" rotWithShape="1">
                  <a:gsLst>
                    <a:gs pos="10000">
                      <a:schemeClr val="accent6">
                        <a:lumMod val="50000"/>
                      </a:schemeClr>
                    </a:gs>
                    <a:gs pos="100000">
                      <a:schemeClr val="accent6"/>
                    </a:gs>
                  </a:gsLst>
                  <a:lin ang="0" scaled="1"/>
                  <a:tileRect/>
                </a:gradFill>
              </a:rPr>
              <a:t>IoT</a:t>
            </a:r>
            <a:r>
              <a:rPr lang="en-US" dirty="0" smtClean="0">
                <a:gradFill flip="none" rotWithShape="1">
                  <a:gsLst>
                    <a:gs pos="10000">
                      <a:schemeClr val="accent6">
                        <a:lumMod val="50000"/>
                      </a:schemeClr>
                    </a:gs>
                    <a:gs pos="100000">
                      <a:schemeClr val="accent6"/>
                    </a:gs>
                  </a:gsLst>
                  <a:lin ang="0" scaled="1"/>
                  <a:tileRect/>
                </a:gradFill>
              </a:rPr>
              <a:t> Application Development with </a:t>
            </a:r>
            <a:r>
              <a:rPr lang="en-US" dirty="0" err="1" smtClean="0">
                <a:gradFill flip="none" rotWithShape="1">
                  <a:gsLst>
                    <a:gs pos="10000">
                      <a:schemeClr val="accent6">
                        <a:lumMod val="50000"/>
                      </a:schemeClr>
                    </a:gs>
                    <a:gs pos="100000">
                      <a:schemeClr val="accent6"/>
                    </a:gs>
                  </a:gsLst>
                  <a:lin ang="0" scaled="1"/>
                  <a:tileRect/>
                </a:gradFill>
              </a:rPr>
              <a:t>IoT</a:t>
            </a:r>
            <a:r>
              <a:rPr lang="en-US" dirty="0" smtClean="0">
                <a:gradFill flip="none" rotWithShape="1">
                  <a:gsLst>
                    <a:gs pos="10000">
                      <a:schemeClr val="accent6">
                        <a:lumMod val="50000"/>
                      </a:schemeClr>
                    </a:gs>
                    <a:gs pos="100000">
                      <a:schemeClr val="accent6"/>
                    </a:gs>
                  </a:gsLst>
                  <a:lin ang="0" scaled="1"/>
                  <a:tileRect/>
                </a:gradFill>
              </a:rPr>
              <a:t> Cloud (</a:t>
            </a:r>
            <a:r>
              <a:rPr lang="en-US" dirty="0" err="1" smtClean="0">
                <a:gradFill flip="none" rotWithShape="1">
                  <a:gsLst>
                    <a:gs pos="10000">
                      <a:schemeClr val="accent6">
                        <a:lumMod val="50000"/>
                      </a:schemeClr>
                    </a:gs>
                    <a:gs pos="100000">
                      <a:schemeClr val="accent6"/>
                    </a:gs>
                  </a:gsLst>
                  <a:lin ang="0" scaled="1"/>
                  <a:tileRect/>
                </a:gradFill>
              </a:rPr>
              <a:t>Blynk</a:t>
            </a:r>
            <a:r>
              <a:rPr lang="en-US" dirty="0" smtClean="0">
                <a:gradFill flip="none" rotWithShape="1">
                  <a:gsLst>
                    <a:gs pos="10000">
                      <a:schemeClr val="accent6">
                        <a:lumMod val="50000"/>
                      </a:schemeClr>
                    </a:gs>
                    <a:gs pos="100000">
                      <a:schemeClr val="accent6"/>
                    </a:gs>
                  </a:gsLst>
                  <a:lin ang="0" scaled="1"/>
                  <a:tileRect/>
                </a:gradFill>
              </a:rPr>
              <a:t>)</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a:t>
            </a:r>
            <a:r>
              <a:rPr lang="en-US" dirty="0" smtClean="0"/>
              <a:t>10</a:t>
            </a:r>
            <a:endParaRPr lang="en-US" dirty="0"/>
          </a:p>
        </p:txBody>
      </p:sp>
    </p:spTree>
    <p:extLst>
      <p:ext uri="{BB962C8B-B14F-4D97-AF65-F5344CB8AC3E}">
        <p14:creationId xmlns:p14="http://schemas.microsoft.com/office/powerpoint/2010/main" val="377694141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Developing </a:t>
            </a:r>
            <a:r>
              <a:rPr lang="en-IN" spc="-1" dirty="0" err="1">
                <a:solidFill>
                  <a:srgbClr val="373737"/>
                </a:solidFill>
                <a:latin typeface="Roboto Condensed"/>
                <a:ea typeface="+mn-ea"/>
                <a:cs typeface="+mn-cs"/>
              </a:rPr>
              <a:t>IoT</a:t>
            </a:r>
            <a:r>
              <a:rPr lang="en-IN" spc="-1" dirty="0">
                <a:solidFill>
                  <a:srgbClr val="373737"/>
                </a:solidFill>
                <a:latin typeface="Roboto Condensed"/>
                <a:ea typeface="+mn-ea"/>
                <a:cs typeface="+mn-cs"/>
              </a:rPr>
              <a:t> </a:t>
            </a:r>
            <a:r>
              <a:rPr lang="en-IN" spc="-1" dirty="0" smtClean="0">
                <a:solidFill>
                  <a:srgbClr val="373737"/>
                </a:solidFill>
                <a:latin typeface="Roboto Condensed"/>
                <a:ea typeface="+mn-ea"/>
                <a:cs typeface="+mn-cs"/>
              </a:rPr>
              <a:t>Application with </a:t>
            </a:r>
            <a:r>
              <a:rPr lang="en-IN" spc="-1" dirty="0" err="1" smtClean="0">
                <a:solidFill>
                  <a:srgbClr val="373737"/>
                </a:solidFill>
                <a:latin typeface="Roboto Condensed"/>
                <a:ea typeface="+mn-ea"/>
                <a:cs typeface="+mn-cs"/>
              </a:rPr>
              <a:t>IoT</a:t>
            </a:r>
            <a:r>
              <a:rPr lang="en-IN" spc="-1" dirty="0" smtClean="0">
                <a:solidFill>
                  <a:srgbClr val="373737"/>
                </a:solidFill>
                <a:latin typeface="Roboto Condensed"/>
                <a:ea typeface="+mn-ea"/>
                <a:cs typeface="+mn-cs"/>
              </a:rPr>
              <a:t> Cloud</a:t>
            </a:r>
            <a:endParaRPr lang="en-IN" spc="-1" dirty="0">
              <a:solidFill>
                <a:srgbClr val="373737"/>
              </a:solidFill>
              <a:latin typeface="Roboto Condensed"/>
              <a:ea typeface="+mn-ea"/>
              <a:cs typeface="+mn-cs"/>
            </a:endParaRPr>
          </a:p>
        </p:txBody>
      </p:sp>
      <p:graphicFrame>
        <p:nvGraphicFramePr>
          <p:cNvPr id="4" name="Content Placeholder 3"/>
          <p:cNvGraphicFramePr>
            <a:graphicFrameLocks noGrp="1"/>
          </p:cNvGraphicFramePr>
          <p:nvPr>
            <p:ph idx="1"/>
            <p:extLst/>
          </p:nvPr>
        </p:nvGraphicFramePr>
        <p:xfrm>
          <a:off x="2178981" y="711201"/>
          <a:ext cx="7834038" cy="44334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071" y="2480032"/>
            <a:ext cx="2369198" cy="1859820"/>
          </a:xfrm>
          <a:prstGeom prst="rect">
            <a:avLst/>
          </a:prstGeom>
        </p:spPr>
      </p:pic>
      <p:pic>
        <p:nvPicPr>
          <p:cNvPr id="6" name="Picture 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934268" y="2839024"/>
            <a:ext cx="2098600" cy="1552964"/>
          </a:xfrm>
          <a:prstGeom prst="rect">
            <a:avLst/>
          </a:prstGeom>
        </p:spPr>
      </p:pic>
      <p:pic>
        <p:nvPicPr>
          <p:cNvPr id="7" name="Picture 6"/>
          <p:cNvPicPr>
            <a:picLocks noChangeAspect="1"/>
          </p:cNvPicPr>
          <p:nvPr/>
        </p:nvPicPr>
        <p:blipFill>
          <a:blip r:embed="rId9"/>
          <a:stretch>
            <a:fillRect/>
          </a:stretch>
        </p:blipFill>
        <p:spPr>
          <a:xfrm>
            <a:off x="9710022" y="2043404"/>
            <a:ext cx="1507671" cy="1507671"/>
          </a:xfrm>
          <a:prstGeom prst="rect">
            <a:avLst/>
          </a:prstGeom>
        </p:spPr>
      </p:pic>
      <p:pic>
        <p:nvPicPr>
          <p:cNvPr id="1026" name="Picture 2" descr="Arduino Iot Cloud With Esp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21077" y="3671920"/>
            <a:ext cx="2962275" cy="2038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Nodemcu ESP8266?"/>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843002"/>
            <a:ext cx="2655337" cy="2655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78330" y="4444124"/>
            <a:ext cx="3311877" cy="2205710"/>
          </a:xfrm>
          <a:prstGeom prst="rect">
            <a:avLst/>
          </a:prstGeom>
        </p:spPr>
      </p:pic>
      <p:pic>
        <p:nvPicPr>
          <p:cNvPr id="1030" name="Picture 6" descr="File:Arduino Logo.svg - Wikipedi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12219" y="4073918"/>
            <a:ext cx="1610898" cy="109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33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358CACC1-EDC5-40D0-9450-172D775E452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06EF8FC-994A-43E6-88B5-F06CA690C8F3}"/>
                                            </p:graphic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49581649-9AA5-477C-9C43-FA044EAF48A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F28A5E9E-2368-4A7D-AC9E-41F636E45CF4}"/>
                                            </p:graphic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899F0D45-68F5-4D8D-83DD-F90B817E4329}"/>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graphicEl>
                                              <a:dgm id="{41523B2B-7135-405E-A867-07C230FFDF34}"/>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pc="-1" dirty="0">
                <a:solidFill>
                  <a:srgbClr val="373737"/>
                </a:solidFill>
                <a:latin typeface="Roboto Condensed"/>
                <a:ea typeface="+mn-ea"/>
                <a:cs typeface="+mn-cs"/>
              </a:rPr>
              <a:t>IoT Cloud - </a:t>
            </a:r>
            <a:r>
              <a:rPr lang="en-US" spc="-1" dirty="0" err="1">
                <a:solidFill>
                  <a:srgbClr val="373737"/>
                </a:solidFill>
                <a:latin typeface="Roboto Condensed"/>
                <a:ea typeface="+mn-ea"/>
                <a:cs typeface="+mn-cs"/>
              </a:rPr>
              <a:t>Blynk</a:t>
            </a:r>
            <a:endParaRPr lang="en-US" spc="-1" dirty="0">
              <a:solidFill>
                <a:srgbClr val="373737"/>
              </a:solidFill>
              <a:latin typeface="Roboto Condensed"/>
              <a:ea typeface="+mn-ea"/>
              <a:cs typeface="+mn-cs"/>
            </a:endParaRPr>
          </a:p>
        </p:txBody>
      </p:sp>
      <p:sp>
        <p:nvSpPr>
          <p:cNvPr id="5" name="Content Placeholder 4"/>
          <p:cNvSpPr>
            <a:spLocks noGrp="1"/>
          </p:cNvSpPr>
          <p:nvPr>
            <p:ph idx="1"/>
          </p:nvPr>
        </p:nvSpPr>
        <p:spPr/>
        <p:txBody>
          <a:bodyPr/>
          <a:lstStyle/>
          <a:p>
            <a:r>
              <a:rPr lang="en-US" dirty="0" err="1"/>
              <a:t>Blynk</a:t>
            </a:r>
            <a:r>
              <a:rPr lang="en-US" dirty="0"/>
              <a:t> is a full suite of software,  required to prototype, deploy, and remotely manage connected electronic devices at any scale: from personal IoT projects to millions of commercial connected products</a:t>
            </a:r>
            <a:r>
              <a:rPr lang="en-US" dirty="0" smtClean="0"/>
              <a:t>.</a:t>
            </a:r>
          </a:p>
          <a:p>
            <a:r>
              <a:rPr lang="en-US" dirty="0" err="1" smtClean="0"/>
              <a:t>Blynk</a:t>
            </a:r>
            <a:r>
              <a:rPr lang="en-US" dirty="0" smtClean="0"/>
              <a:t> is a Cloud service with </a:t>
            </a:r>
            <a:r>
              <a:rPr lang="en-US" b="1" dirty="0" err="1" smtClean="0">
                <a:solidFill>
                  <a:srgbClr val="C00000"/>
                </a:solidFill>
              </a:rPr>
              <a:t>Paas</a:t>
            </a:r>
            <a:r>
              <a:rPr lang="en-US" dirty="0" smtClean="0"/>
              <a:t> type.</a:t>
            </a:r>
            <a:endParaRPr lang="en-US" dirty="0"/>
          </a:p>
          <a:p>
            <a:endParaRPr lang="en-US" dirty="0"/>
          </a:p>
        </p:txBody>
      </p:sp>
      <p:pic>
        <p:nvPicPr>
          <p:cNvPr id="2" name="Picture 1"/>
          <p:cNvPicPr>
            <a:picLocks noChangeAspect="1"/>
          </p:cNvPicPr>
          <p:nvPr/>
        </p:nvPicPr>
        <p:blipFill>
          <a:blip r:embed="rId2"/>
          <a:stretch>
            <a:fillRect/>
          </a:stretch>
        </p:blipFill>
        <p:spPr>
          <a:xfrm>
            <a:off x="8784343" y="3336091"/>
            <a:ext cx="2733214" cy="1008905"/>
          </a:xfrm>
          <a:prstGeom prst="rect">
            <a:avLst/>
          </a:prstGeom>
        </p:spPr>
      </p:pic>
      <p:pic>
        <p:nvPicPr>
          <p:cNvPr id="7" name="Picture 6"/>
          <p:cNvPicPr>
            <a:picLocks noChangeAspect="1"/>
          </p:cNvPicPr>
          <p:nvPr/>
        </p:nvPicPr>
        <p:blipFill>
          <a:blip r:embed="rId3"/>
          <a:stretch>
            <a:fillRect/>
          </a:stretch>
        </p:blipFill>
        <p:spPr>
          <a:xfrm>
            <a:off x="2807204" y="4961343"/>
            <a:ext cx="1169988" cy="699196"/>
          </a:xfrm>
          <a:prstGeom prst="rect">
            <a:avLst/>
          </a:prstGeom>
        </p:spPr>
      </p:pic>
      <p:grpSp>
        <p:nvGrpSpPr>
          <p:cNvPr id="12" name="Group 11"/>
          <p:cNvGrpSpPr/>
          <p:nvPr/>
        </p:nvGrpSpPr>
        <p:grpSpPr>
          <a:xfrm>
            <a:off x="448646" y="4366812"/>
            <a:ext cx="1419225" cy="1724649"/>
            <a:chOff x="3652838" y="2726629"/>
            <a:chExt cx="1419225" cy="1724649"/>
          </a:xfrm>
        </p:grpSpPr>
        <p:pic>
          <p:nvPicPr>
            <p:cNvPr id="9" name="Picture 8"/>
            <p:cNvPicPr>
              <a:picLocks noChangeAspect="1"/>
            </p:cNvPicPr>
            <p:nvPr/>
          </p:nvPicPr>
          <p:blipFill>
            <a:blip r:embed="rId4"/>
            <a:stretch>
              <a:fillRect/>
            </a:stretch>
          </p:blipFill>
          <p:spPr>
            <a:xfrm>
              <a:off x="3652838" y="2726629"/>
              <a:ext cx="1419225" cy="1428750"/>
            </a:xfrm>
            <a:prstGeom prst="rect">
              <a:avLst/>
            </a:prstGeom>
          </p:spPr>
        </p:pic>
        <p:sp>
          <p:nvSpPr>
            <p:cNvPr id="10" name="TextBox 9"/>
            <p:cNvSpPr txBox="1"/>
            <p:nvPr/>
          </p:nvSpPr>
          <p:spPr>
            <a:xfrm>
              <a:off x="3842916" y="4081946"/>
              <a:ext cx="1056700" cy="369332"/>
            </a:xfrm>
            <a:prstGeom prst="rect">
              <a:avLst/>
            </a:prstGeom>
            <a:noFill/>
          </p:spPr>
          <p:txBody>
            <a:bodyPr wrap="none" rtlCol="0">
              <a:spAutoFit/>
            </a:bodyPr>
            <a:lstStyle/>
            <a:p>
              <a:r>
                <a:rPr lang="en-IN" dirty="0" err="1">
                  <a:solidFill>
                    <a:srgbClr val="C00000"/>
                  </a:solidFill>
                  <a:latin typeface="Barlow"/>
                </a:rPr>
                <a:t>Fogwing</a:t>
              </a:r>
              <a:endParaRPr lang="en-IN" dirty="0">
                <a:solidFill>
                  <a:srgbClr val="C00000"/>
                </a:solidFill>
                <a:latin typeface="Barlow"/>
              </a:endParaRPr>
            </a:p>
          </p:txBody>
        </p:sp>
      </p:grpSp>
      <p:grpSp>
        <p:nvGrpSpPr>
          <p:cNvPr id="13" name="Group 12"/>
          <p:cNvGrpSpPr/>
          <p:nvPr/>
        </p:nvGrpSpPr>
        <p:grpSpPr>
          <a:xfrm>
            <a:off x="3938877" y="4406153"/>
            <a:ext cx="2552943" cy="1987520"/>
            <a:chOff x="5072061" y="2642486"/>
            <a:chExt cx="2552943" cy="1987520"/>
          </a:xfrm>
        </p:grpSpPr>
        <p:pic>
          <p:nvPicPr>
            <p:cNvPr id="3078" name="Picture 6" descr="Google Cloud IoT C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2141" y="2642486"/>
              <a:ext cx="1639515" cy="163951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072061" y="4260674"/>
              <a:ext cx="2552943" cy="369332"/>
            </a:xfrm>
            <a:prstGeom prst="rect">
              <a:avLst/>
            </a:prstGeom>
          </p:spPr>
          <p:txBody>
            <a:bodyPr wrap="none">
              <a:spAutoFit/>
            </a:bodyPr>
            <a:lstStyle/>
            <a:p>
              <a:r>
                <a:rPr lang="en-IN" dirty="0">
                  <a:solidFill>
                    <a:srgbClr val="C00000"/>
                  </a:solidFill>
                  <a:latin typeface="Barlow"/>
                </a:rPr>
                <a:t>Google Cloud IoT Core</a:t>
              </a:r>
              <a:endParaRPr lang="en-IN" dirty="0">
                <a:solidFill>
                  <a:srgbClr val="C00000"/>
                </a:solidFill>
              </a:endParaRPr>
            </a:p>
          </p:txBody>
        </p:sp>
      </p:grpSp>
      <p:pic>
        <p:nvPicPr>
          <p:cNvPr id="16" name="Picture 15"/>
          <p:cNvPicPr>
            <a:picLocks noChangeAspect="1"/>
          </p:cNvPicPr>
          <p:nvPr/>
        </p:nvPicPr>
        <p:blipFill>
          <a:blip r:embed="rId6"/>
          <a:stretch>
            <a:fillRect/>
          </a:stretch>
        </p:blipFill>
        <p:spPr>
          <a:xfrm>
            <a:off x="3242727" y="2803499"/>
            <a:ext cx="2000250" cy="1428750"/>
          </a:xfrm>
          <a:prstGeom prst="rect">
            <a:avLst/>
          </a:prstGeom>
        </p:spPr>
      </p:pic>
      <p:pic>
        <p:nvPicPr>
          <p:cNvPr id="18" name="Picture 17"/>
          <p:cNvPicPr>
            <a:picLocks noChangeAspect="1"/>
          </p:cNvPicPr>
          <p:nvPr/>
        </p:nvPicPr>
        <p:blipFill>
          <a:blip r:embed="rId7"/>
          <a:stretch>
            <a:fillRect/>
          </a:stretch>
        </p:blipFill>
        <p:spPr>
          <a:xfrm>
            <a:off x="5420494" y="3175135"/>
            <a:ext cx="1676400" cy="1428750"/>
          </a:xfrm>
          <a:prstGeom prst="rect">
            <a:avLst/>
          </a:prstGeom>
        </p:spPr>
      </p:pic>
      <p:pic>
        <p:nvPicPr>
          <p:cNvPr id="3084" name="Picture 12" descr="IBM Watson IoT Platfor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2860" y="4051063"/>
            <a:ext cx="1690185" cy="6314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9">
            <a:clrChange>
              <a:clrFrom>
                <a:srgbClr val="FFFFFF"/>
              </a:clrFrom>
              <a:clrTo>
                <a:srgbClr val="FFFFFF">
                  <a:alpha val="0"/>
                </a:srgbClr>
              </a:clrTo>
            </a:clrChange>
          </a:blip>
          <a:stretch>
            <a:fillRect/>
          </a:stretch>
        </p:blipFill>
        <p:spPr>
          <a:xfrm>
            <a:off x="273656" y="2380445"/>
            <a:ext cx="2287323" cy="1776039"/>
          </a:xfrm>
          <a:prstGeom prst="rect">
            <a:avLst/>
          </a:prstGeom>
        </p:spPr>
      </p:pic>
    </p:spTree>
    <p:extLst>
      <p:ext uri="{BB962C8B-B14F-4D97-AF65-F5344CB8AC3E}">
        <p14:creationId xmlns:p14="http://schemas.microsoft.com/office/powerpoint/2010/main" val="2956227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err="1">
                <a:solidFill>
                  <a:srgbClr val="373737"/>
                </a:solidFill>
                <a:latin typeface="Roboto Condensed"/>
                <a:ea typeface="+mn-ea"/>
                <a:cs typeface="+mn-cs"/>
              </a:rPr>
              <a:t>Blynk</a:t>
            </a:r>
            <a:r>
              <a:rPr lang="en-IN" spc="-1" dirty="0">
                <a:solidFill>
                  <a:srgbClr val="373737"/>
                </a:solidFill>
                <a:latin typeface="Roboto Condensed"/>
                <a:ea typeface="+mn-ea"/>
                <a:cs typeface="+mn-cs"/>
              </a:rPr>
              <a:t> Cloud</a:t>
            </a:r>
          </a:p>
        </p:txBody>
      </p:sp>
      <p:sp>
        <p:nvSpPr>
          <p:cNvPr id="3" name="Content Placeholder 2"/>
          <p:cNvSpPr>
            <a:spLocks noGrp="1"/>
          </p:cNvSpPr>
          <p:nvPr>
            <p:ph idx="1"/>
          </p:nvPr>
        </p:nvSpPr>
        <p:spPr/>
        <p:txBody>
          <a:bodyPr/>
          <a:lstStyle/>
          <a:p>
            <a:r>
              <a:rPr lang="en-US" dirty="0" err="1"/>
              <a:t>Blynk</a:t>
            </a:r>
            <a:r>
              <a:rPr lang="en-US" dirty="0"/>
              <a:t> is considered a Platform as a Service (PaaS</a:t>
            </a:r>
            <a:r>
              <a:rPr lang="en-US" dirty="0" smtClean="0"/>
              <a:t>).</a:t>
            </a:r>
          </a:p>
          <a:p>
            <a:r>
              <a:rPr lang="en-US" dirty="0" smtClean="0"/>
              <a:t>It </a:t>
            </a:r>
            <a:r>
              <a:rPr lang="en-US" dirty="0"/>
              <a:t>provides a cloud-based platform for developers and businesses to build, deploy, and manage connected electronic </a:t>
            </a:r>
            <a:r>
              <a:rPr lang="en-US" dirty="0" smtClean="0"/>
              <a:t>devices.</a:t>
            </a:r>
          </a:p>
          <a:p>
            <a:r>
              <a:rPr lang="en-US" dirty="0" err="1"/>
              <a:t>Blynk</a:t>
            </a:r>
            <a:r>
              <a:rPr lang="en-US" dirty="0"/>
              <a:t> provides the infrastructure to develop users' own </a:t>
            </a:r>
            <a:r>
              <a:rPr lang="en-US" dirty="0" err="1"/>
              <a:t>IoT</a:t>
            </a:r>
            <a:r>
              <a:rPr lang="en-US" dirty="0"/>
              <a:t> applications on top of </a:t>
            </a:r>
            <a:r>
              <a:rPr lang="en-US" dirty="0" err="1"/>
              <a:t>Blynk's</a:t>
            </a:r>
            <a:r>
              <a:rPr lang="en-US" dirty="0"/>
              <a:t> core functionalities rather than just providing a pre-built software service like a SaaS would.</a:t>
            </a:r>
            <a:endParaRPr lang="en-US" dirty="0" smtClean="0"/>
          </a:p>
        </p:txBody>
      </p:sp>
    </p:spTree>
    <p:extLst>
      <p:ext uri="{BB962C8B-B14F-4D97-AF65-F5344CB8AC3E}">
        <p14:creationId xmlns:p14="http://schemas.microsoft.com/office/powerpoint/2010/main" val="37193572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 dirty="0" err="1">
                <a:solidFill>
                  <a:srgbClr val="373737"/>
                </a:solidFill>
                <a:latin typeface="Roboto Condensed"/>
                <a:ea typeface="+mn-ea"/>
                <a:cs typeface="+mn-cs"/>
              </a:rPr>
              <a:t>Blynk</a:t>
            </a:r>
            <a:r>
              <a:rPr lang="en-US" spc="-1" dirty="0">
                <a:solidFill>
                  <a:srgbClr val="373737"/>
                </a:solidFill>
                <a:latin typeface="Roboto Condensed"/>
                <a:ea typeface="+mn-ea"/>
                <a:cs typeface="+mn-cs"/>
              </a:rPr>
              <a:t> Cloud Service for IoT</a:t>
            </a:r>
          </a:p>
        </p:txBody>
      </p:sp>
      <p:sp>
        <p:nvSpPr>
          <p:cNvPr id="3" name="Content Placeholder 2"/>
          <p:cNvSpPr>
            <a:spLocks noGrp="1"/>
          </p:cNvSpPr>
          <p:nvPr>
            <p:ph idx="1"/>
          </p:nvPr>
        </p:nvSpPr>
        <p:spPr/>
        <p:txBody>
          <a:bodyPr/>
          <a:lstStyle/>
          <a:p>
            <a:r>
              <a:rPr lang="en-GB" dirty="0" err="1"/>
              <a:t>Blynk</a:t>
            </a:r>
            <a:r>
              <a:rPr lang="en-GB" dirty="0"/>
              <a:t> is a comprehensive software suite that enables the prototyping, deployment, and remote management of connected electronic devices at any scale. </a:t>
            </a:r>
          </a:p>
          <a:p>
            <a:r>
              <a:rPr lang="en-GB" dirty="0" err="1"/>
              <a:t>Blynk</a:t>
            </a:r>
            <a:r>
              <a:rPr lang="en-GB" dirty="0"/>
              <a:t> empowers users to connect their hardware to the cloud and create </a:t>
            </a:r>
            <a:r>
              <a:rPr lang="en-GB" dirty="0" err="1"/>
              <a:t>iOS</a:t>
            </a:r>
            <a:r>
              <a:rPr lang="en-GB" dirty="0"/>
              <a:t>, Android, and web applications, </a:t>
            </a:r>
            <a:r>
              <a:rPr lang="en-GB" dirty="0" err="1"/>
              <a:t>analyze</a:t>
            </a:r>
            <a:r>
              <a:rPr lang="en-GB" dirty="0"/>
              <a:t> real-time and historical data from devices, remotely control them from anywhere, receive important notifications, and much more.</a:t>
            </a:r>
            <a:endParaRPr lang="en-IN" dirty="0"/>
          </a:p>
        </p:txBody>
      </p:sp>
      <p:pic>
        <p:nvPicPr>
          <p:cNvPr id="7" name="Content Placeholder 5"/>
          <p:cNvPicPr>
            <a:picLocks noChangeAspect="1"/>
          </p:cNvPicPr>
          <p:nvPr/>
        </p:nvPicPr>
        <p:blipFill rotWithShape="1">
          <a:blip r:embed="rId2"/>
          <a:srcRect b="5565"/>
          <a:stretch/>
        </p:blipFill>
        <p:spPr>
          <a:xfrm>
            <a:off x="3022463" y="2781034"/>
            <a:ext cx="6147074" cy="3444218"/>
          </a:xfrm>
          <a:prstGeom prst="rect">
            <a:avLst/>
          </a:prstGeom>
        </p:spPr>
      </p:pic>
    </p:spTree>
    <p:extLst>
      <p:ext uri="{BB962C8B-B14F-4D97-AF65-F5344CB8AC3E}">
        <p14:creationId xmlns:p14="http://schemas.microsoft.com/office/powerpoint/2010/main" val="146868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pc="-1" dirty="0">
                <a:solidFill>
                  <a:srgbClr val="373737"/>
                </a:solidFill>
                <a:latin typeface="Roboto Condensed"/>
                <a:ea typeface="+mn-ea"/>
                <a:cs typeface="+mn-cs"/>
              </a:rPr>
              <a:t>Components of the </a:t>
            </a:r>
            <a:r>
              <a:rPr lang="en-GB" spc="-1" dirty="0" err="1">
                <a:solidFill>
                  <a:srgbClr val="373737"/>
                </a:solidFill>
                <a:latin typeface="Roboto Condensed"/>
                <a:ea typeface="+mn-ea"/>
                <a:cs typeface="+mn-cs"/>
              </a:rPr>
              <a:t>Blynk</a:t>
            </a:r>
            <a:r>
              <a:rPr lang="en-GB" spc="-1" dirty="0">
                <a:solidFill>
                  <a:srgbClr val="373737"/>
                </a:solidFill>
                <a:latin typeface="Roboto Condensed"/>
                <a:ea typeface="+mn-ea"/>
                <a:cs typeface="+mn-cs"/>
              </a:rPr>
              <a:t> IoT Platform</a:t>
            </a:r>
            <a:endParaRPr lang="en-IN" spc="-1" dirty="0">
              <a:solidFill>
                <a:srgbClr val="373737"/>
              </a:solidFill>
              <a:latin typeface="Roboto Condensed"/>
              <a:ea typeface="+mn-ea"/>
              <a:cs typeface="+mn-cs"/>
            </a:endParaRPr>
          </a:p>
        </p:txBody>
      </p:sp>
      <p:graphicFrame>
        <p:nvGraphicFramePr>
          <p:cNvPr id="4" name="Content Placeholder 3"/>
          <p:cNvGraphicFramePr>
            <a:graphicFrameLocks noGrp="1"/>
          </p:cNvGraphicFramePr>
          <p:nvPr>
            <p:ph idx="1"/>
            <p:extLst/>
          </p:nvPr>
        </p:nvGraphicFramePr>
        <p:xfrm>
          <a:off x="131763" y="876300"/>
          <a:ext cx="11928475" cy="559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367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7C7E482-AD9F-451E-9967-6813AC1676D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0B2098F3-729E-459A-938F-1F264910B835}"/>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B2C5748-EF2F-40BC-87FB-8F0FB1AB3AB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12998B22-1C5A-4EFE-A835-CCD05D228BD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C8E059F1-CE36-4E5D-A658-7A7964A3AC1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pc="-1" dirty="0">
                <a:solidFill>
                  <a:srgbClr val="373737"/>
                </a:solidFill>
                <a:latin typeface="Roboto Condensed"/>
                <a:ea typeface="+mn-ea"/>
                <a:cs typeface="+mn-cs"/>
              </a:rPr>
              <a:t>What You Need to Start </a:t>
            </a:r>
            <a:r>
              <a:rPr lang="en-GB" spc="-1" dirty="0" err="1">
                <a:solidFill>
                  <a:srgbClr val="373737"/>
                </a:solidFill>
                <a:latin typeface="Roboto Condensed"/>
                <a:ea typeface="+mn-ea"/>
                <a:cs typeface="+mn-cs"/>
              </a:rPr>
              <a:t>Blynk</a:t>
            </a:r>
            <a:endParaRPr lang="en-IN" spc="-1" dirty="0">
              <a:solidFill>
                <a:srgbClr val="373737"/>
              </a:solidFill>
              <a:latin typeface="Roboto Condensed"/>
              <a:ea typeface="+mn-ea"/>
              <a:cs typeface="+mn-cs"/>
            </a:endParaRPr>
          </a:p>
        </p:txBody>
      </p:sp>
      <p:graphicFrame>
        <p:nvGraphicFramePr>
          <p:cNvPr id="4" name="Content Placeholder 3"/>
          <p:cNvGraphicFramePr>
            <a:graphicFrameLocks noGrp="1"/>
          </p:cNvGraphicFramePr>
          <p:nvPr>
            <p:ph idx="1"/>
            <p:extLst/>
          </p:nvPr>
        </p:nvGraphicFramePr>
        <p:xfrm>
          <a:off x="131763" y="876300"/>
          <a:ext cx="11928475" cy="559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9844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rgbClr val="373737"/>
                </a:solidFill>
                <a:latin typeface="Roboto Condensed"/>
              </a:rPr>
              <a:t>Include Header file/ Library for </a:t>
            </a:r>
            <a:r>
              <a:rPr lang="en-US" spc="-1" dirty="0" err="1" smtClean="0">
                <a:solidFill>
                  <a:srgbClr val="373737"/>
                </a:solidFill>
                <a:latin typeface="Roboto Condensed"/>
              </a:rPr>
              <a:t>Blynk</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267416680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err="1">
                <a:solidFill>
                  <a:srgbClr val="373737"/>
                </a:solidFill>
                <a:latin typeface="Roboto Condensed"/>
                <a:ea typeface="+mn-ea"/>
                <a:cs typeface="+mn-cs"/>
              </a:rPr>
              <a:t>Blynk</a:t>
            </a:r>
            <a:r>
              <a:rPr lang="en-IN" spc="-1" dirty="0">
                <a:solidFill>
                  <a:srgbClr val="373737"/>
                </a:solidFill>
                <a:latin typeface="Roboto Condensed"/>
                <a:ea typeface="+mn-ea"/>
                <a:cs typeface="+mn-cs"/>
              </a:rPr>
              <a:t> Authentication &amp; initialization</a:t>
            </a:r>
          </a:p>
        </p:txBody>
      </p:sp>
      <p:sp>
        <p:nvSpPr>
          <p:cNvPr id="5" name="Content Placeholder 4"/>
          <p:cNvSpPr>
            <a:spLocks noGrp="1"/>
          </p:cNvSpPr>
          <p:nvPr>
            <p:ph idx="1"/>
          </p:nvPr>
        </p:nvSpPr>
        <p:spPr/>
        <p:txBody>
          <a:bodyPr/>
          <a:lstStyle/>
          <a:p>
            <a:r>
              <a:rPr lang="en-IN" dirty="0" smtClean="0"/>
              <a:t>We need to give the Proper Template Id and Authentication token for the Device identity and connectivity with </a:t>
            </a:r>
            <a:r>
              <a:rPr lang="en-IN" dirty="0" err="1" smtClean="0"/>
              <a:t>Blynk</a:t>
            </a:r>
            <a:r>
              <a:rPr lang="en-IN" dirty="0" smtClean="0"/>
              <a:t> Cloud :</a:t>
            </a:r>
          </a:p>
          <a:p>
            <a:endParaRPr lang="en-IN" dirty="0"/>
          </a:p>
          <a:p>
            <a:endParaRPr lang="en-IN" dirty="0" smtClean="0"/>
          </a:p>
          <a:p>
            <a:r>
              <a:rPr lang="en-IN" dirty="0" smtClean="0"/>
              <a:t>To Start the communication with </a:t>
            </a:r>
            <a:r>
              <a:rPr lang="en-IN" dirty="0" err="1" smtClean="0"/>
              <a:t>Blynk</a:t>
            </a:r>
            <a:r>
              <a:rPr lang="en-IN" dirty="0" smtClean="0"/>
              <a:t> Cloud we have to call </a:t>
            </a:r>
            <a:r>
              <a:rPr lang="en-IN" dirty="0" err="1" smtClean="0"/>
              <a:t>Blynk.begin</a:t>
            </a:r>
            <a:r>
              <a:rPr lang="en-IN" dirty="0" smtClean="0"/>
              <a:t> method: </a:t>
            </a:r>
            <a:endParaRPr lang="en-IN" dirty="0"/>
          </a:p>
        </p:txBody>
      </p:sp>
      <p:pic>
        <p:nvPicPr>
          <p:cNvPr id="6" name="Content Placeholder 3"/>
          <p:cNvPicPr>
            <a:picLocks noChangeAspect="1"/>
          </p:cNvPicPr>
          <p:nvPr/>
        </p:nvPicPr>
        <p:blipFill>
          <a:blip r:embed="rId2"/>
          <a:stretch>
            <a:fillRect/>
          </a:stretch>
        </p:blipFill>
        <p:spPr>
          <a:xfrm>
            <a:off x="493416" y="1528151"/>
            <a:ext cx="9839797" cy="1079086"/>
          </a:xfrm>
          <a:prstGeom prst="rect">
            <a:avLst/>
          </a:prstGeom>
        </p:spPr>
      </p:pic>
      <p:sp>
        <p:nvSpPr>
          <p:cNvPr id="7" name="Rectangle 6"/>
          <p:cNvSpPr/>
          <p:nvPr/>
        </p:nvSpPr>
        <p:spPr>
          <a:xfrm>
            <a:off x="493416" y="2931938"/>
            <a:ext cx="10588869" cy="3747501"/>
          </a:xfrm>
          <a:prstGeom prst="rect">
            <a:avLst/>
          </a:prstGeom>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979C"/>
                </a:solidFill>
                <a:latin typeface="Courier New" panose="02070309020205020404" pitchFamily="49" charset="0"/>
                <a:ea typeface="Times New Roman" panose="02020603050405020304" pitchFamily="18" charset="0"/>
                <a:cs typeface="Shruti" panose="020B0502040204020203" pitchFamily="34" charset="0"/>
              </a:rPr>
              <a:t>void</a:t>
            </a: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setup</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 Debug console</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b="1" dirty="0" err="1" smtClean="0">
                <a:solidFill>
                  <a:srgbClr val="D35400"/>
                </a:solidFill>
                <a:latin typeface="Courier New" panose="02070309020205020404" pitchFamily="49" charset="0"/>
                <a:ea typeface="Times New Roman" panose="02020603050405020304" pitchFamily="18" charset="0"/>
                <a:cs typeface="Shruti" panose="020B0502040204020203" pitchFamily="34" charset="0"/>
              </a:rPr>
              <a:t>Serial</a:t>
            </a:r>
            <a:r>
              <a:rPr lang="en-US" dirty="0" err="1"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err="1" smtClean="0">
                <a:solidFill>
                  <a:srgbClr val="D35400"/>
                </a:solidFill>
                <a:latin typeface="Courier New" panose="02070309020205020404" pitchFamily="49" charset="0"/>
                <a:ea typeface="Times New Roman" panose="02020603050405020304" pitchFamily="18" charset="0"/>
                <a:cs typeface="Shruti" panose="020B0502040204020203" pitchFamily="34" charset="0"/>
              </a:rPr>
              <a:t>begin</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(115200);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	// Begins the Serial Communication with 115200 </a:t>
            </a:r>
            <a:r>
              <a:rPr lang="en-US" dirty="0" err="1"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baudrate</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b="1" dirty="0" err="1" smtClean="0">
                <a:solidFill>
                  <a:srgbClr val="D35400"/>
                </a:solidFill>
                <a:latin typeface="Courier New" panose="02070309020205020404" pitchFamily="49" charset="0"/>
                <a:ea typeface="Times New Roman" panose="02020603050405020304" pitchFamily="18" charset="0"/>
                <a:cs typeface="Shruti" panose="020B0502040204020203" pitchFamily="34" charset="0"/>
              </a:rPr>
              <a:t>Blynk</a:t>
            </a:r>
            <a:r>
              <a:rPr lang="en-US" dirty="0" err="1"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err="1" smtClean="0">
                <a:solidFill>
                  <a:srgbClr val="D35400"/>
                </a:solidFill>
                <a:latin typeface="Courier New" panose="02070309020205020404" pitchFamily="49" charset="0"/>
                <a:ea typeface="Times New Roman" panose="02020603050405020304" pitchFamily="18" charset="0"/>
                <a:cs typeface="Shruti" panose="020B0502040204020203" pitchFamily="34" charset="0"/>
              </a:rPr>
              <a:t>begin</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r>
              <a:rPr lang="en-US" dirty="0" err="1"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auth</a:t>
            </a:r>
            <a:r>
              <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err="1"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ssid</a:t>
            </a:r>
            <a:r>
              <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pass);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	// </a:t>
            </a:r>
            <a:r>
              <a:rPr lang="en-US" b="1"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Begins the communication with </a:t>
            </a:r>
            <a:r>
              <a:rPr lang="en-US" b="1" dirty="0" err="1"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Blynk</a:t>
            </a:r>
            <a:r>
              <a:rPr lang="en-US" b="1"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 Cloud</a:t>
            </a:r>
            <a:endParaRPr lang="en-US" sz="2400" b="1"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979C"/>
                </a:solidFill>
                <a:latin typeface="Courier New" panose="02070309020205020404" pitchFamily="49" charset="0"/>
                <a:ea typeface="Times New Roman" panose="02020603050405020304" pitchFamily="18" charset="0"/>
                <a:cs typeface="Shruti" panose="020B0502040204020203" pitchFamily="34" charset="0"/>
              </a:rPr>
              <a:t>void</a:t>
            </a: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loop</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b="1" dirty="0" err="1" smtClean="0">
                <a:solidFill>
                  <a:srgbClr val="D35400"/>
                </a:solidFill>
                <a:latin typeface="Courier New" panose="02070309020205020404" pitchFamily="49" charset="0"/>
                <a:ea typeface="Times New Roman" panose="02020603050405020304" pitchFamily="18" charset="0"/>
                <a:cs typeface="Shruti" panose="020B0502040204020203" pitchFamily="34" charset="0"/>
              </a:rPr>
              <a:t>Blynk</a:t>
            </a:r>
            <a:r>
              <a:rPr lang="en-US" dirty="0" err="1"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err="1" smtClean="0">
                <a:solidFill>
                  <a:srgbClr val="D35400"/>
                </a:solidFill>
                <a:latin typeface="Courier New" panose="02070309020205020404" pitchFamily="49" charset="0"/>
                <a:ea typeface="Times New Roman" panose="02020603050405020304" pitchFamily="18" charset="0"/>
                <a:cs typeface="Shruti" panose="020B0502040204020203" pitchFamily="34" charset="0"/>
              </a:rPr>
              <a:t>run</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p>
          <a:p>
            <a:pPr lvl="0">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 </a:t>
            </a:r>
            <a:r>
              <a:rPr lang="en-US" b="1"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Write Your Loop Code Here</a:t>
            </a:r>
            <a:endParaRPr lang="en-US" sz="2400" dirty="0" smtClean="0">
              <a:solidFill>
                <a:srgbClr val="000000"/>
              </a:solidFill>
              <a:latin typeface="Courier New" panose="02070309020205020404" pitchFamily="49"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dirty="0" smtClean="0">
                <a:solidFill>
                  <a:srgbClr val="000000"/>
                </a:solidFill>
                <a:latin typeface="Courier New" panose="02070309020205020404" pitchFamily="49" charset="0"/>
                <a:ea typeface="Calibri" panose="020F0502020204030204" pitchFamily="34" charset="0"/>
                <a:cs typeface="Shruti" panose="020B0502040204020203" pitchFamily="34" charset="0"/>
              </a:rPr>
              <a:t>}</a:t>
            </a:r>
            <a:endParaRPr lang="en-US" sz="2400" dirty="0" smtClean="0">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69573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Health Care Application</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a:t>
            </a:r>
            <a:r>
              <a:rPr lang="en-US" dirty="0" smtClean="0"/>
              <a:t>2</a:t>
            </a:r>
            <a:endParaRPr lang="en-US" dirty="0"/>
          </a:p>
        </p:txBody>
      </p:sp>
    </p:spTree>
    <p:extLst>
      <p:ext uri="{BB962C8B-B14F-4D97-AF65-F5344CB8AC3E}">
        <p14:creationId xmlns:p14="http://schemas.microsoft.com/office/powerpoint/2010/main" val="413441620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 dirty="0">
                <a:solidFill>
                  <a:srgbClr val="373737"/>
                </a:solidFill>
                <a:latin typeface="Roboto Condensed"/>
                <a:ea typeface="+mn-ea"/>
                <a:cs typeface="+mn-cs"/>
              </a:rPr>
              <a:t>Read the value from Virtual </a:t>
            </a:r>
            <a:r>
              <a:rPr lang="en-US" spc="-1" dirty="0" smtClean="0">
                <a:solidFill>
                  <a:srgbClr val="373737"/>
                </a:solidFill>
                <a:latin typeface="Roboto Condensed"/>
                <a:ea typeface="+mn-ea"/>
                <a:cs typeface="+mn-cs"/>
              </a:rPr>
              <a:t>Pin</a:t>
            </a:r>
            <a:endParaRPr lang="en-US" spc="-1" dirty="0">
              <a:solidFill>
                <a:srgbClr val="373737"/>
              </a:solidFill>
              <a:latin typeface="Roboto Condensed"/>
              <a:ea typeface="+mn-ea"/>
              <a:cs typeface="+mn-cs"/>
            </a:endParaRPr>
          </a:p>
        </p:txBody>
      </p:sp>
      <p:sp>
        <p:nvSpPr>
          <p:cNvPr id="3" name="Content Placeholder 2"/>
          <p:cNvSpPr>
            <a:spLocks noGrp="1"/>
          </p:cNvSpPr>
          <p:nvPr>
            <p:ph idx="1"/>
          </p:nvPr>
        </p:nvSpPr>
        <p:spPr/>
        <p:txBody>
          <a:bodyPr/>
          <a:lstStyle/>
          <a:p>
            <a:r>
              <a:rPr lang="en-US" sz="2000" spc="-1" dirty="0" smtClean="0">
                <a:solidFill>
                  <a:srgbClr val="373737"/>
                </a:solidFill>
                <a:latin typeface="Roboto Condensed"/>
              </a:rPr>
              <a:t>BLYNK_WRITE</a:t>
            </a:r>
            <a:r>
              <a:rPr lang="en-US" sz="2000" spc="-1" dirty="0">
                <a:solidFill>
                  <a:srgbClr val="373737"/>
                </a:solidFill>
                <a:latin typeface="Roboto Condensed"/>
              </a:rPr>
              <a:t>()</a:t>
            </a:r>
            <a:endParaRPr lang="en-US" sz="2000" dirty="0" smtClean="0"/>
          </a:p>
          <a:p>
            <a:r>
              <a:rPr lang="en-US" sz="2000" dirty="0" smtClean="0"/>
              <a:t>This function used to read the changes or current value from dashboard.</a:t>
            </a:r>
          </a:p>
          <a:p>
            <a:r>
              <a:rPr lang="en-US" sz="2000" dirty="0" smtClean="0"/>
              <a:t>Once the value is received from the Dashboard, we can process it for further changes on Hardware board.</a:t>
            </a:r>
          </a:p>
          <a:p>
            <a:r>
              <a:rPr lang="en-US" sz="2000" dirty="0" smtClean="0"/>
              <a:t>BLYNK</a:t>
            </a:r>
            <a:r>
              <a:rPr lang="en-US" sz="2000" dirty="0" smtClean="0">
                <a:latin typeface="SimSun" panose="02010600030101010101" pitchFamily="2" charset="-122"/>
                <a:ea typeface="SimSun" panose="02010600030101010101" pitchFamily="2" charset="-122"/>
              </a:rPr>
              <a:t>_</a:t>
            </a:r>
            <a:r>
              <a:rPr lang="en-US" sz="2000" dirty="0" smtClean="0"/>
              <a:t>WRITE</a:t>
            </a:r>
            <a:r>
              <a:rPr lang="en-US" sz="2000" dirty="0"/>
              <a:t>() function is called every time the Virtual Pin 1 state </a:t>
            </a:r>
            <a:r>
              <a:rPr lang="en-US" sz="2000" dirty="0" smtClean="0"/>
              <a:t>changes.</a:t>
            </a:r>
            <a:endParaRPr lang="en-US" sz="2000" dirty="0"/>
          </a:p>
          <a:p>
            <a:r>
              <a:rPr lang="en-US" sz="2000" dirty="0"/>
              <a:t>BLYNK</a:t>
            </a:r>
            <a:r>
              <a:rPr lang="en-US" sz="2000" dirty="0">
                <a:latin typeface="SimSun" panose="02010600030101010101" pitchFamily="2" charset="-122"/>
                <a:ea typeface="SimSun" panose="02010600030101010101" pitchFamily="2" charset="-122"/>
              </a:rPr>
              <a:t>_</a:t>
            </a:r>
            <a:r>
              <a:rPr lang="en-US" sz="2000" dirty="0"/>
              <a:t>WRITE() function reads the value of virtual variable from the </a:t>
            </a:r>
            <a:r>
              <a:rPr lang="en-US" sz="2000" dirty="0" smtClean="0"/>
              <a:t>Dashboard</a:t>
            </a:r>
            <a:r>
              <a:rPr lang="en-US" dirty="0" smtClean="0"/>
              <a:t>.</a:t>
            </a:r>
          </a:p>
          <a:p>
            <a:pPr marL="0" indent="0">
              <a:buNone/>
            </a:pPr>
            <a:endParaRPr lang="en-US" dirty="0"/>
          </a:p>
          <a:p>
            <a:pPr marL="0" indent="0">
              <a:buNone/>
            </a:pPr>
            <a:endParaRPr lang="en-IN" sz="2000" dirty="0"/>
          </a:p>
        </p:txBody>
      </p:sp>
      <p:sp>
        <p:nvSpPr>
          <p:cNvPr id="4" name="Rectangle 3"/>
          <p:cNvSpPr/>
          <p:nvPr/>
        </p:nvSpPr>
        <p:spPr>
          <a:xfrm>
            <a:off x="2979480" y="3506483"/>
            <a:ext cx="7289936" cy="1870512"/>
          </a:xfrm>
          <a:prstGeom prst="rect">
            <a:avLst/>
          </a:prstGeom>
        </p:spPr>
        <p:txBody>
          <a:bodyPr wrap="square">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D35400"/>
                </a:solidFill>
                <a:latin typeface="Courier New" panose="02070309020205020404" pitchFamily="49" charset="0"/>
                <a:ea typeface="Times New Roman" panose="02020603050405020304" pitchFamily="18" charset="0"/>
                <a:cs typeface="Shruti" panose="020B0502040204020203" pitchFamily="34" charset="0"/>
              </a:rPr>
              <a:t>BLYNK_WRITE</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r>
              <a:rPr lang="en-US" dirty="0" smtClean="0">
                <a:solidFill>
                  <a:srgbClr val="00979C"/>
                </a:solidFill>
                <a:latin typeface="Courier New" panose="02070309020205020404" pitchFamily="49" charset="0"/>
                <a:ea typeface="Times New Roman" panose="02020603050405020304" pitchFamily="18" charset="0"/>
                <a:cs typeface="Shruti" panose="020B0502040204020203" pitchFamily="34" charset="0"/>
              </a:rPr>
              <a:t>V0</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)//V0 Virtual pin V0</a:t>
            </a:r>
            <a:endParaRPr lang="en-US"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 Set incoming value from pin V0 to a variable</a:t>
            </a:r>
            <a:endParaRPr lang="en-US"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err="1" smtClean="0">
                <a:solidFill>
                  <a:srgbClr val="00979C"/>
                </a:solidFill>
                <a:latin typeface="Courier New" panose="02070309020205020404" pitchFamily="49" charset="0"/>
                <a:ea typeface="Times New Roman" panose="02020603050405020304" pitchFamily="18" charset="0"/>
                <a:cs typeface="Shruti" panose="020B0502040204020203" pitchFamily="34" charset="0"/>
              </a:rPr>
              <a:t>int</a:t>
            </a: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value</a:t>
            </a: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err="1"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param</a:t>
            </a:r>
            <a:r>
              <a:rPr lang="en-US" dirty="0" err="1"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err="1"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asInt</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urier New" panose="02070309020205020404" pitchFamily="49" charset="0"/>
                <a:ea typeface="Times New Roman" panose="02020603050405020304" pitchFamily="18" charset="0"/>
                <a:cs typeface="Shruti" panose="020B0502040204020203" pitchFamily="34" charset="0"/>
              </a:rPr>
              <a:t> </a:t>
            </a:r>
            <a:endParaRPr lang="en-US"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393894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spc="-1" dirty="0">
                <a:solidFill>
                  <a:srgbClr val="373737"/>
                </a:solidFill>
                <a:latin typeface="Roboto Condensed"/>
                <a:ea typeface="+mn-ea"/>
                <a:cs typeface="+mn-cs"/>
              </a:rPr>
              <a:t>Write the Value on Virtual </a:t>
            </a:r>
            <a:r>
              <a:rPr lang="en-US" sz="3200" spc="-1" dirty="0" smtClean="0">
                <a:solidFill>
                  <a:srgbClr val="373737"/>
                </a:solidFill>
                <a:latin typeface="Roboto Condensed"/>
                <a:ea typeface="+mn-ea"/>
                <a:cs typeface="+mn-cs"/>
              </a:rPr>
              <a:t>Pin</a:t>
            </a:r>
            <a:endParaRPr lang="en-US" sz="3200" spc="-1" dirty="0">
              <a:solidFill>
                <a:srgbClr val="373737"/>
              </a:solidFill>
              <a:latin typeface="Roboto Condensed"/>
              <a:ea typeface="+mn-ea"/>
              <a:cs typeface="+mn-cs"/>
            </a:endParaRPr>
          </a:p>
        </p:txBody>
      </p:sp>
      <p:sp>
        <p:nvSpPr>
          <p:cNvPr id="3" name="Content Placeholder 2"/>
          <p:cNvSpPr>
            <a:spLocks noGrp="1"/>
          </p:cNvSpPr>
          <p:nvPr>
            <p:ph idx="1"/>
          </p:nvPr>
        </p:nvSpPr>
        <p:spPr/>
        <p:txBody>
          <a:bodyPr/>
          <a:lstStyle/>
          <a:p>
            <a:pPr algn="l" eaLnBrk="0" fontAlgn="base" hangingPunct="0">
              <a:lnSpc>
                <a:spcPct val="100000"/>
              </a:lnSpc>
              <a:spcBef>
                <a:spcPct val="0"/>
              </a:spcBef>
              <a:spcAft>
                <a:spcPct val="0"/>
              </a:spcAft>
              <a:buClrTx/>
            </a:pPr>
            <a:r>
              <a:rPr lang="en-US" dirty="0" err="1" smtClean="0">
                <a:solidFill>
                  <a:srgbClr val="C00000"/>
                </a:solidFill>
              </a:rPr>
              <a:t>Blynk.virtualWrite</a:t>
            </a:r>
            <a:r>
              <a:rPr lang="en-US" dirty="0" smtClean="0">
                <a:solidFill>
                  <a:srgbClr val="C00000"/>
                </a:solidFill>
              </a:rPr>
              <a:t>(</a:t>
            </a:r>
            <a:r>
              <a:rPr lang="en-US" dirty="0" err="1" smtClean="0">
                <a:solidFill>
                  <a:srgbClr val="C00000"/>
                </a:solidFill>
              </a:rPr>
              <a:t>Vpin</a:t>
            </a:r>
            <a:r>
              <a:rPr lang="en-US" dirty="0">
                <a:solidFill>
                  <a:srgbClr val="C00000"/>
                </a:solidFill>
              </a:rPr>
              <a:t>, value) </a:t>
            </a:r>
          </a:p>
          <a:p>
            <a:pPr algn="l" eaLnBrk="0" fontAlgn="base" hangingPunct="0">
              <a:lnSpc>
                <a:spcPct val="100000"/>
              </a:lnSpc>
              <a:spcBef>
                <a:spcPct val="0"/>
              </a:spcBef>
              <a:spcAft>
                <a:spcPct val="0"/>
              </a:spcAft>
              <a:buClrTx/>
            </a:pPr>
            <a:r>
              <a:rPr lang="en-IN" dirty="0" smtClean="0"/>
              <a:t>This </a:t>
            </a:r>
            <a:r>
              <a:rPr lang="en-IN" dirty="0"/>
              <a:t>function used to send the data to the Dashboard.</a:t>
            </a:r>
          </a:p>
          <a:p>
            <a:pPr algn="l" eaLnBrk="0" fontAlgn="base" hangingPunct="0">
              <a:lnSpc>
                <a:spcPct val="100000"/>
              </a:lnSpc>
              <a:spcBef>
                <a:spcPct val="0"/>
              </a:spcBef>
              <a:spcAft>
                <a:spcPct val="0"/>
              </a:spcAft>
              <a:buClrTx/>
            </a:pPr>
            <a:r>
              <a:rPr lang="en-IN" dirty="0"/>
              <a:t>This function will send value or variable f</a:t>
            </a:r>
            <a:r>
              <a:rPr lang="en-GB" dirty="0"/>
              <a:t>rom Arduino board to </a:t>
            </a:r>
            <a:r>
              <a:rPr lang="en-GB" dirty="0" smtClean="0"/>
              <a:t>Dashboard</a:t>
            </a:r>
            <a:r>
              <a:rPr lang="en-GB" dirty="0" smtClean="0">
                <a:solidFill>
                  <a:srgbClr val="C00000"/>
                </a:solidFill>
              </a:rPr>
              <a:t>.</a:t>
            </a:r>
            <a:endParaRPr lang="en-IN" dirty="0" smtClean="0">
              <a:solidFill>
                <a:srgbClr val="C00000"/>
              </a:solidFill>
            </a:endParaRPr>
          </a:p>
          <a:p>
            <a:pPr algn="l" eaLnBrk="0" fontAlgn="base" hangingPunct="0">
              <a:lnSpc>
                <a:spcPct val="100000"/>
              </a:lnSpc>
              <a:spcBef>
                <a:spcPct val="0"/>
              </a:spcBef>
              <a:spcAft>
                <a:spcPct val="0"/>
              </a:spcAft>
              <a:buClrTx/>
            </a:pPr>
            <a:r>
              <a:rPr lang="en-IN" b="1" dirty="0" smtClean="0">
                <a:solidFill>
                  <a:srgbClr val="C00000"/>
                </a:solidFill>
              </a:rPr>
              <a:t>Syntax:</a:t>
            </a:r>
          </a:p>
          <a:p>
            <a:pPr marL="457200" lvl="1" indent="0" algn="ctr" fontAlgn="base">
              <a:spcAft>
                <a:spcPct val="0"/>
              </a:spcAft>
              <a:buNone/>
              <a:tabLst>
                <a:tab pos="2235200" algn="l"/>
              </a:tabLst>
            </a:pPr>
            <a:r>
              <a:rPr lang="en-IN" b="1" dirty="0" err="1" smtClean="0">
                <a:solidFill>
                  <a:srgbClr val="C00000"/>
                </a:solidFill>
              </a:rPr>
              <a:t>Blynk.virtualWrite</a:t>
            </a:r>
            <a:r>
              <a:rPr lang="en-IN" b="1" dirty="0" smtClean="0">
                <a:solidFill>
                  <a:srgbClr val="C00000"/>
                </a:solidFill>
              </a:rPr>
              <a:t>(Virtual pin, value) </a:t>
            </a:r>
          </a:p>
          <a:p>
            <a:pPr algn="l" eaLnBrk="0" fontAlgn="base" hangingPunct="0">
              <a:lnSpc>
                <a:spcPct val="100000"/>
              </a:lnSpc>
              <a:spcBef>
                <a:spcPct val="0"/>
              </a:spcBef>
              <a:spcAft>
                <a:spcPct val="0"/>
              </a:spcAft>
              <a:buClrTx/>
            </a:pPr>
            <a:endParaRPr lang="en-US" dirty="0" smtClean="0">
              <a:solidFill>
                <a:srgbClr val="C00000"/>
              </a:solidFill>
            </a:endParaRPr>
          </a:p>
          <a:p>
            <a:pPr algn="l" eaLnBrk="0" fontAlgn="base" hangingPunct="0">
              <a:lnSpc>
                <a:spcPct val="100000"/>
              </a:lnSpc>
              <a:spcBef>
                <a:spcPct val="0"/>
              </a:spcBef>
              <a:spcAft>
                <a:spcPct val="0"/>
              </a:spcAft>
              <a:buClrTx/>
            </a:pPr>
            <a:r>
              <a:rPr lang="en-US" dirty="0" smtClean="0">
                <a:solidFill>
                  <a:srgbClr val="C00000"/>
                </a:solidFill>
              </a:rPr>
              <a:t>Virtual </a:t>
            </a:r>
            <a:r>
              <a:rPr lang="en-US" dirty="0">
                <a:solidFill>
                  <a:srgbClr val="C00000"/>
                </a:solidFill>
              </a:rPr>
              <a:t>Pin : </a:t>
            </a:r>
            <a:r>
              <a:rPr lang="en-US" dirty="0"/>
              <a:t>Virtual Pin number assigned to particular widgets</a:t>
            </a:r>
            <a:r>
              <a:rPr lang="en-US" dirty="0">
                <a:solidFill>
                  <a:srgbClr val="C00000"/>
                </a:solidFill>
              </a:rPr>
              <a:t>.</a:t>
            </a:r>
          </a:p>
          <a:p>
            <a:pPr algn="l" eaLnBrk="0" fontAlgn="base" hangingPunct="0">
              <a:lnSpc>
                <a:spcPct val="100000"/>
              </a:lnSpc>
              <a:spcBef>
                <a:spcPct val="0"/>
              </a:spcBef>
              <a:spcAft>
                <a:spcPct val="0"/>
              </a:spcAft>
              <a:buClrTx/>
            </a:pPr>
            <a:r>
              <a:rPr lang="en-US" dirty="0">
                <a:solidFill>
                  <a:srgbClr val="C00000"/>
                </a:solidFill>
              </a:rPr>
              <a:t>Value : </a:t>
            </a:r>
            <a:r>
              <a:rPr lang="en-US" dirty="0"/>
              <a:t>variable or any static value</a:t>
            </a:r>
          </a:p>
          <a:p>
            <a:pPr marL="0" lvl="0" indent="0" algn="l" eaLnBrk="0" fontAlgn="base" hangingPunct="0">
              <a:lnSpc>
                <a:spcPct val="100000"/>
              </a:lnSpc>
              <a:spcBef>
                <a:spcPct val="0"/>
              </a:spcBef>
              <a:spcAft>
                <a:spcPct val="0"/>
              </a:spcAft>
              <a:buClrTx/>
              <a:buNone/>
            </a:pPr>
            <a:endParaRPr lang="en-US" dirty="0" smtClean="0">
              <a:solidFill>
                <a:srgbClr val="434F54"/>
              </a:solidFill>
              <a:latin typeface="Arial Unicode MS" panose="020B0604020202020204" pitchFamily="34" charset="-128"/>
            </a:endParaRPr>
          </a:p>
          <a:p>
            <a:pPr marL="0" lvl="0" indent="0" algn="l" eaLnBrk="0" fontAlgn="base" hangingPunct="0">
              <a:lnSpc>
                <a:spcPct val="100000"/>
              </a:lnSpc>
              <a:spcBef>
                <a:spcPct val="0"/>
              </a:spcBef>
              <a:spcAft>
                <a:spcPct val="0"/>
              </a:spcAft>
              <a:buClrTx/>
              <a:buNone/>
            </a:pPr>
            <a:endParaRPr lang="en-US" dirty="0">
              <a:solidFill>
                <a:srgbClr val="434F54"/>
              </a:solidFill>
              <a:latin typeface="Arial Unicode MS" panose="020B0604020202020204" pitchFamily="34" charset="-128"/>
            </a:endParaRPr>
          </a:p>
          <a:p>
            <a:pPr marL="0" lvl="0" indent="0" algn="l" eaLnBrk="0" fontAlgn="base" hangingPunct="0">
              <a:lnSpc>
                <a:spcPct val="100000"/>
              </a:lnSpc>
              <a:spcBef>
                <a:spcPct val="0"/>
              </a:spcBef>
              <a:spcAft>
                <a:spcPct val="0"/>
              </a:spcAft>
              <a:buClrTx/>
              <a:buNone/>
            </a:pPr>
            <a:endParaRPr lang="en-US" dirty="0">
              <a:latin typeface="Arial Unicode MS" panose="020B0604020202020204" pitchFamily="34" charset="-128"/>
            </a:endParaRPr>
          </a:p>
        </p:txBody>
      </p:sp>
      <p:sp>
        <p:nvSpPr>
          <p:cNvPr id="4" name="Rectangle 3"/>
          <p:cNvSpPr/>
          <p:nvPr/>
        </p:nvSpPr>
        <p:spPr>
          <a:xfrm>
            <a:off x="3232871" y="4206236"/>
            <a:ext cx="7950241" cy="2400016"/>
          </a:xfrm>
          <a:prstGeom prst="rect">
            <a:avLst/>
          </a:prstGeom>
        </p:spPr>
        <p:txBody>
          <a:bodyPr wrap="square">
            <a:spAutoFit/>
          </a:bodyPr>
          <a:lstStyle/>
          <a:p>
            <a:pPr lvl="0" eaLnBrk="0" fontAlgn="base" hangingPunct="0">
              <a:spcBef>
                <a:spcPct val="0"/>
              </a:spcBef>
              <a:spcAft>
                <a:spcPct val="0"/>
              </a:spcAft>
            </a:pPr>
            <a:r>
              <a:rPr lang="en-US" sz="2400" dirty="0">
                <a:solidFill>
                  <a:srgbClr val="434F54"/>
                </a:solidFill>
                <a:latin typeface="Arial Unicode MS" panose="020B0604020202020204" pitchFamily="34" charset="-128"/>
              </a:rPr>
              <a:t>// You can send any value at any time.</a:t>
            </a:r>
            <a:r>
              <a:rPr lang="en-US" sz="2400" dirty="0">
                <a:latin typeface="Arial Unicode MS" panose="020B0604020202020204" pitchFamily="34" charset="-128"/>
              </a:rPr>
              <a:t> </a:t>
            </a:r>
          </a:p>
          <a:p>
            <a:pPr lvl="0" eaLnBrk="0" fontAlgn="base" hangingPunct="0">
              <a:spcBef>
                <a:spcPct val="0"/>
              </a:spcBef>
              <a:spcAft>
                <a:spcPct val="0"/>
              </a:spcAft>
            </a:pPr>
            <a:endParaRPr lang="en-US" sz="2400" dirty="0">
              <a:latin typeface="Arial Unicode MS" panose="020B0604020202020204" pitchFamily="34" charset="-128"/>
            </a:endParaRPr>
          </a:p>
          <a:p>
            <a:pPr eaLnBrk="0" fontAlgn="base" hangingPunct="0">
              <a:spcBef>
                <a:spcPct val="0"/>
              </a:spcBef>
              <a:spcAft>
                <a:spcPct val="0"/>
              </a:spcAft>
            </a:pPr>
            <a:r>
              <a:rPr lang="en-US" sz="2400" b="1" dirty="0" err="1">
                <a:solidFill>
                  <a:srgbClr val="D35400"/>
                </a:solidFill>
                <a:latin typeface="Courier New" panose="02070309020205020404" pitchFamily="49" charset="0"/>
                <a:ea typeface="Times New Roman" panose="02020603050405020304" pitchFamily="18" charset="0"/>
                <a:cs typeface="Shruti" panose="020B0502040204020203" pitchFamily="34" charset="0"/>
              </a:rPr>
              <a:t>Blynk</a:t>
            </a:r>
            <a:r>
              <a:rPr lang="en-US" sz="2400" dirty="0" err="1">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sz="2400" dirty="0" err="1">
                <a:solidFill>
                  <a:srgbClr val="D35400"/>
                </a:solidFill>
                <a:latin typeface="Courier New" panose="02070309020205020404" pitchFamily="49" charset="0"/>
                <a:ea typeface="Times New Roman" panose="02020603050405020304" pitchFamily="18" charset="0"/>
                <a:cs typeface="Shruti" panose="020B0502040204020203" pitchFamily="34" charset="0"/>
              </a:rPr>
              <a:t>virtualWrite</a:t>
            </a:r>
            <a:r>
              <a:rPr lang="en-US" sz="2400"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r>
              <a:rPr lang="en-US" sz="2400" dirty="0">
                <a:solidFill>
                  <a:srgbClr val="00979C"/>
                </a:solidFill>
                <a:latin typeface="Courier New" panose="02070309020205020404" pitchFamily="49" charset="0"/>
                <a:ea typeface="Times New Roman" panose="02020603050405020304" pitchFamily="18" charset="0"/>
                <a:cs typeface="Shruti" panose="020B0502040204020203" pitchFamily="34" charset="0"/>
              </a:rPr>
              <a:t>V1</a:t>
            </a:r>
            <a:r>
              <a:rPr lang="en-US" sz="2400"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sz="2400" dirty="0">
                <a:latin typeface="Courier New" panose="02070309020205020404" pitchFamily="49" charset="0"/>
                <a:ea typeface="Times New Roman" panose="02020603050405020304" pitchFamily="18" charset="0"/>
                <a:cs typeface="Shruti" panose="020B0502040204020203" pitchFamily="34" charset="0"/>
              </a:rPr>
              <a:t> </a:t>
            </a:r>
            <a:r>
              <a:rPr lang="en-US" sz="2400"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10);</a:t>
            </a:r>
            <a:endParaRPr lang="en-US" sz="2400" dirty="0">
              <a:latin typeface="Calibri" panose="020F0502020204030204" pitchFamily="34" charset="0"/>
              <a:ea typeface="Calibri" panose="020F0502020204030204" pitchFamily="34" charset="0"/>
              <a:cs typeface="Shruti" panose="020B0502040204020203" pitchFamily="34" charset="0"/>
            </a:endParaRPr>
          </a:p>
          <a:p>
            <a:pPr lvl="0" eaLnBrk="0" fontAlgn="base" hangingPunct="0">
              <a:spcBef>
                <a:spcPct val="0"/>
              </a:spcBef>
              <a:spcAft>
                <a:spcPct val="0"/>
              </a:spcAft>
            </a:pPr>
            <a:endParaRPr lang="en-US" sz="2400" dirty="0">
              <a:latin typeface="Arial Unicode MS" panose="020B0604020202020204" pitchFamily="34" charset="-128"/>
            </a:endParaRPr>
          </a:p>
          <a:p>
            <a:pPr eaLnBrk="0" fontAlgn="base" hangingPunct="0">
              <a:spcBef>
                <a:spcPct val="0"/>
              </a:spcBef>
              <a:spcAft>
                <a:spcPct val="0"/>
              </a:spcAft>
            </a:pPr>
            <a:r>
              <a:rPr lang="en-US" sz="2400" dirty="0">
                <a:solidFill>
                  <a:srgbClr val="434F54"/>
                </a:solidFill>
                <a:latin typeface="Arial Unicode MS" panose="020B0604020202020204" pitchFamily="34" charset="-128"/>
              </a:rPr>
              <a:t>// Here we Write Value 10 to pin V1</a:t>
            </a:r>
            <a:r>
              <a:rPr lang="en-US" sz="2400" dirty="0">
                <a:latin typeface="Arial Unicode MS" panose="020B0604020202020204" pitchFamily="34" charset="-128"/>
              </a:rPr>
              <a:t>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smtClean="0">
                <a:latin typeface="Courier New" panose="02070309020205020404" pitchFamily="49" charset="0"/>
                <a:ea typeface="Times New Roman" panose="02020603050405020304" pitchFamily="18" charset="0"/>
                <a:cs typeface="Shruti" panose="020B0502040204020203" pitchFamily="34" charset="0"/>
              </a:rPr>
              <a:t>  </a:t>
            </a:r>
          </a:p>
        </p:txBody>
      </p:sp>
    </p:spTree>
    <p:extLst>
      <p:ext uri="{BB962C8B-B14F-4D97-AF65-F5344CB8AC3E}">
        <p14:creationId xmlns:p14="http://schemas.microsoft.com/office/powerpoint/2010/main" val="191748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 dirty="0">
                <a:solidFill>
                  <a:srgbClr val="373737"/>
                </a:solidFill>
                <a:latin typeface="Roboto Condensed"/>
                <a:ea typeface="+mn-ea"/>
                <a:cs typeface="+mn-cs"/>
              </a:rPr>
              <a:t>Demo Code : </a:t>
            </a:r>
            <a:r>
              <a:rPr lang="en-US" spc="-1" dirty="0" err="1">
                <a:solidFill>
                  <a:srgbClr val="373737"/>
                </a:solidFill>
                <a:latin typeface="Roboto Condensed"/>
                <a:ea typeface="+mn-ea"/>
                <a:cs typeface="+mn-cs"/>
              </a:rPr>
              <a:t>Blynk</a:t>
            </a:r>
            <a:r>
              <a:rPr lang="en-US" spc="-1" dirty="0">
                <a:solidFill>
                  <a:srgbClr val="373737"/>
                </a:solidFill>
                <a:latin typeface="Roboto Condensed"/>
                <a:ea typeface="+mn-ea"/>
                <a:cs typeface="+mn-cs"/>
              </a:rPr>
              <a:t> Cloud with </a:t>
            </a:r>
            <a:r>
              <a:rPr lang="en-US" spc="-1" dirty="0" err="1">
                <a:solidFill>
                  <a:srgbClr val="373737"/>
                </a:solidFill>
                <a:latin typeface="Roboto Condensed"/>
                <a:ea typeface="+mn-ea"/>
                <a:cs typeface="+mn-cs"/>
              </a:rPr>
              <a:t>NodeMCU</a:t>
            </a:r>
            <a:r>
              <a:rPr lang="en-US" spc="-1" dirty="0">
                <a:solidFill>
                  <a:srgbClr val="373737"/>
                </a:solidFill>
                <a:latin typeface="Roboto Condensed"/>
                <a:ea typeface="+mn-ea"/>
                <a:cs typeface="+mn-cs"/>
              </a:rPr>
              <a:t> -1 </a:t>
            </a:r>
          </a:p>
        </p:txBody>
      </p:sp>
      <p:sp>
        <p:nvSpPr>
          <p:cNvPr id="4" name="CustomShape 4"/>
          <p:cNvSpPr/>
          <p:nvPr/>
        </p:nvSpPr>
        <p:spPr>
          <a:xfrm>
            <a:off x="611310" y="1204649"/>
            <a:ext cx="11461628" cy="535331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Template ID, Device Name and </a:t>
            </a:r>
            <a:r>
              <a:rPr lang="en-US" dirty="0" err="1">
                <a:solidFill>
                  <a:srgbClr val="434F54"/>
                </a:solidFill>
                <a:latin typeface="Courier New" panose="02070309020205020404" pitchFamily="49" charset="0"/>
                <a:ea typeface="Times New Roman" panose="02020603050405020304" pitchFamily="18" charset="0"/>
                <a:cs typeface="Shruti" panose="020B0502040204020203" pitchFamily="34" charset="0"/>
              </a:rPr>
              <a:t>Auth</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Token are provided by the </a:t>
            </a:r>
            <a:r>
              <a:rPr lang="en-US" dirty="0" err="1">
                <a:solidFill>
                  <a:srgbClr val="434F54"/>
                </a:solidFill>
                <a:latin typeface="Courier New" panose="02070309020205020404" pitchFamily="49" charset="0"/>
                <a:ea typeface="Times New Roman" panose="02020603050405020304" pitchFamily="18" charset="0"/>
                <a:cs typeface="Shruti" panose="020B0502040204020203" pitchFamily="34" charset="0"/>
              </a:rPr>
              <a:t>Blynk.Cloud</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See the Device Info tab, or Template settings</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a:t>
            </a:r>
            <a:r>
              <a:rPr lang="en-US"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define</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D35400"/>
                </a:solidFill>
                <a:latin typeface="Courier New" panose="02070309020205020404" pitchFamily="49" charset="0"/>
                <a:ea typeface="Times New Roman" panose="02020603050405020304" pitchFamily="18" charset="0"/>
                <a:cs typeface="Shruti" panose="020B0502040204020203" pitchFamily="34" charset="0"/>
              </a:rPr>
              <a:t>BLYNK_TEMPLATE_ID</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005C5F"/>
                </a:solidFill>
                <a:latin typeface="Courier New" panose="02070309020205020404" pitchFamily="49" charset="0"/>
                <a:ea typeface="Times New Roman" panose="02020603050405020304" pitchFamily="18" charset="0"/>
                <a:cs typeface="Shruti" panose="020B0502040204020203" pitchFamily="34" charset="0"/>
              </a:rPr>
              <a:t>"TMPLSU_PLFEC"</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#define</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D35400"/>
                </a:solidFill>
                <a:latin typeface="Courier New" panose="02070309020205020404" pitchFamily="49" charset="0"/>
                <a:ea typeface="Times New Roman" panose="02020603050405020304" pitchFamily="18" charset="0"/>
                <a:cs typeface="Shruti" panose="020B0502040204020203" pitchFamily="34" charset="0"/>
              </a:rPr>
              <a:t>BLYNK_DEVICE_NAME</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005C5F"/>
                </a:solidFill>
                <a:latin typeface="Courier New" panose="02070309020205020404" pitchFamily="49" charset="0"/>
                <a:ea typeface="Times New Roman" panose="02020603050405020304" pitchFamily="18" charset="0"/>
                <a:cs typeface="Shruti" panose="020B0502040204020203" pitchFamily="34" charset="0"/>
              </a:rPr>
              <a:t>"</a:t>
            </a:r>
            <a:r>
              <a:rPr lang="en-US" dirty="0" err="1">
                <a:solidFill>
                  <a:srgbClr val="005C5F"/>
                </a:solidFill>
                <a:latin typeface="Courier New" panose="02070309020205020404" pitchFamily="49" charset="0"/>
                <a:ea typeface="Times New Roman" panose="02020603050405020304" pitchFamily="18" charset="0"/>
                <a:cs typeface="Shruti" panose="020B0502040204020203" pitchFamily="34" charset="0"/>
              </a:rPr>
              <a:t>Quickstart</a:t>
            </a:r>
            <a:r>
              <a:rPr lang="en-US" dirty="0">
                <a:solidFill>
                  <a:srgbClr val="005C5F"/>
                </a:solidFill>
                <a:latin typeface="Courier New" panose="02070309020205020404" pitchFamily="49" charset="0"/>
                <a:ea typeface="Times New Roman" panose="02020603050405020304" pitchFamily="18" charset="0"/>
                <a:cs typeface="Shruti" panose="020B0502040204020203" pitchFamily="34" charset="0"/>
              </a:rPr>
              <a:t> Device"</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#define</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D35400"/>
                </a:solidFill>
                <a:latin typeface="Courier New" panose="02070309020205020404" pitchFamily="49" charset="0"/>
                <a:ea typeface="Times New Roman" panose="02020603050405020304" pitchFamily="18" charset="0"/>
                <a:cs typeface="Shruti" panose="020B0502040204020203" pitchFamily="34" charset="0"/>
              </a:rPr>
              <a:t>BLYNK_AUTH_TOKEN</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005C5F"/>
                </a:solidFill>
                <a:latin typeface="Courier New" panose="02070309020205020404" pitchFamily="49" charset="0"/>
                <a:ea typeface="Times New Roman" panose="02020603050405020304" pitchFamily="18" charset="0"/>
                <a:cs typeface="Shruti" panose="020B0502040204020203" pitchFamily="34" charset="0"/>
              </a:rPr>
              <a:t>"Zk6hlVfK1Ohi5Y8vWwy47gWnJCZf-c5d"</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Comment this out to disable prints and save space</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#define</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D35400"/>
                </a:solidFill>
                <a:latin typeface="Courier New" panose="02070309020205020404" pitchFamily="49" charset="0"/>
                <a:ea typeface="Times New Roman" panose="02020603050405020304" pitchFamily="18" charset="0"/>
                <a:cs typeface="Shruti" panose="020B0502040204020203" pitchFamily="34" charset="0"/>
              </a:rPr>
              <a:t>BLYNK_PRINT</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b="1" dirty="0">
                <a:solidFill>
                  <a:srgbClr val="D35400"/>
                </a:solidFill>
                <a:latin typeface="Courier New" panose="02070309020205020404" pitchFamily="49" charset="0"/>
                <a:ea typeface="Times New Roman" panose="02020603050405020304" pitchFamily="18" charset="0"/>
                <a:cs typeface="Shruti" panose="020B0502040204020203" pitchFamily="34" charset="0"/>
              </a:rPr>
              <a:t>Serial</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a:t>
            </a:r>
            <a:r>
              <a:rPr lang="en-US"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include</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&lt;</a:t>
            </a:r>
            <a:r>
              <a:rPr lang="en-US" dirty="0">
                <a:solidFill>
                  <a:srgbClr val="D35400"/>
                </a:solidFill>
                <a:latin typeface="Courier New" panose="02070309020205020404" pitchFamily="49" charset="0"/>
                <a:ea typeface="Times New Roman" panose="02020603050405020304" pitchFamily="18" charset="0"/>
                <a:cs typeface="Shruti" panose="020B0502040204020203" pitchFamily="34" charset="0"/>
              </a:rPr>
              <a:t>ESP8266WiFi</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h</a:t>
            </a:r>
            <a:r>
              <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&gt; //Header File for the ESP8266 Wi-Fi Module support</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#include</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&lt;</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BlynkSimpleEsp8266</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h</a:t>
            </a:r>
            <a:r>
              <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&gt; // Library file for the </a:t>
            </a:r>
            <a:r>
              <a:rPr lang="en-US" dirty="0" err="1"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Blynk</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a:t>
            </a:r>
            <a:r>
              <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cloud support for //ESP8266</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979C"/>
                </a:solidFill>
                <a:latin typeface="Courier New" panose="02070309020205020404" pitchFamily="49" charset="0"/>
                <a:ea typeface="Times New Roman" panose="02020603050405020304" pitchFamily="18" charset="0"/>
                <a:cs typeface="Shruti" panose="020B0502040204020203" pitchFamily="34" charset="0"/>
              </a:rPr>
              <a:t>char</a:t>
            </a: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err="1">
                <a:solidFill>
                  <a:srgbClr val="000000"/>
                </a:solidFill>
                <a:latin typeface="Courier New" panose="02070309020205020404" pitchFamily="49" charset="0"/>
                <a:ea typeface="Times New Roman" panose="02020603050405020304" pitchFamily="18" charset="0"/>
                <a:cs typeface="Shruti" panose="020B0502040204020203" pitchFamily="34" charset="0"/>
              </a:rPr>
              <a:t>auth</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D35400"/>
                </a:solidFill>
                <a:latin typeface="Courier New" panose="02070309020205020404" pitchFamily="49" charset="0"/>
                <a:ea typeface="Times New Roman" panose="02020603050405020304" pitchFamily="18" charset="0"/>
                <a:cs typeface="Shruti" panose="020B0502040204020203" pitchFamily="34" charset="0"/>
              </a:rPr>
              <a:t>BLYNK_AUTH_TOKEN</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Your </a:t>
            </a:r>
            <a:r>
              <a:rPr lang="en-US" dirty="0" err="1">
                <a:solidFill>
                  <a:srgbClr val="434F54"/>
                </a:solidFill>
                <a:latin typeface="Courier New" panose="02070309020205020404" pitchFamily="49" charset="0"/>
                <a:ea typeface="Times New Roman" panose="02020603050405020304" pitchFamily="18" charset="0"/>
                <a:cs typeface="Shruti" panose="020B0502040204020203" pitchFamily="34" charset="0"/>
              </a:rPr>
              <a:t>WiFi</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credentials.</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Set password to "" for open networks.</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979C"/>
                </a:solidFill>
                <a:latin typeface="Courier New" panose="02070309020205020404" pitchFamily="49" charset="0"/>
                <a:ea typeface="Times New Roman" panose="02020603050405020304" pitchFamily="18" charset="0"/>
                <a:cs typeface="Shruti" panose="020B0502040204020203" pitchFamily="34" charset="0"/>
              </a:rPr>
              <a:t>char</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err="1">
                <a:solidFill>
                  <a:srgbClr val="000000"/>
                </a:solidFill>
                <a:latin typeface="Courier New" panose="02070309020205020404" pitchFamily="49" charset="0"/>
                <a:ea typeface="Times New Roman" panose="02020603050405020304" pitchFamily="18" charset="0"/>
                <a:cs typeface="Shruti" panose="020B0502040204020203" pitchFamily="34" charset="0"/>
              </a:rPr>
              <a:t>ssid</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smtClean="0">
                <a:solidFill>
                  <a:srgbClr val="005C5F"/>
                </a:solidFill>
                <a:latin typeface="Courier New" panose="02070309020205020404" pitchFamily="49" charset="0"/>
                <a:ea typeface="Times New Roman" panose="02020603050405020304" pitchFamily="18" charset="0"/>
                <a:cs typeface="Shruti" panose="020B0502040204020203" pitchFamily="34" charset="0"/>
              </a:rPr>
              <a:t>“</a:t>
            </a:r>
            <a:r>
              <a:rPr lang="en-US" dirty="0" err="1" smtClean="0">
                <a:solidFill>
                  <a:srgbClr val="005C5F"/>
                </a:solidFill>
                <a:latin typeface="Courier New" panose="02070309020205020404" pitchFamily="49" charset="0"/>
                <a:ea typeface="Times New Roman" panose="02020603050405020304" pitchFamily="18" charset="0"/>
                <a:cs typeface="Shruti" panose="020B0502040204020203" pitchFamily="34" charset="0"/>
              </a:rPr>
              <a:t>IoT_Demo</a:t>
            </a:r>
            <a:r>
              <a:rPr lang="en-US" dirty="0" smtClean="0">
                <a:solidFill>
                  <a:srgbClr val="005C5F"/>
                </a:solidFill>
                <a:latin typeface="Courier New" panose="02070309020205020404" pitchFamily="49" charset="0"/>
                <a:ea typeface="Times New Roman" panose="02020603050405020304" pitchFamily="18" charset="0"/>
                <a:cs typeface="Shruti" panose="020B0502040204020203" pitchFamily="34" charset="0"/>
              </a:rPr>
              <a:t>"</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979C"/>
                </a:solidFill>
                <a:latin typeface="Courier New" panose="02070309020205020404" pitchFamily="49" charset="0"/>
                <a:ea typeface="Times New Roman" panose="02020603050405020304" pitchFamily="18" charset="0"/>
                <a:cs typeface="Shruti" panose="020B0502040204020203" pitchFamily="34" charset="0"/>
              </a:rPr>
              <a:t>char</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pass[]</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smtClean="0">
                <a:solidFill>
                  <a:srgbClr val="005C5F"/>
                </a:solidFill>
                <a:latin typeface="Courier New" panose="02070309020205020404" pitchFamily="49" charset="0"/>
                <a:ea typeface="Times New Roman" panose="02020603050405020304" pitchFamily="18" charset="0"/>
                <a:cs typeface="Shruti" panose="020B0502040204020203" pitchFamily="34" charset="0"/>
              </a:rPr>
              <a:t>“</a:t>
            </a:r>
            <a:r>
              <a:rPr lang="en-US" dirty="0" err="1" smtClean="0">
                <a:solidFill>
                  <a:srgbClr val="005C5F"/>
                </a:solidFill>
                <a:latin typeface="Courier New" panose="02070309020205020404" pitchFamily="49" charset="0"/>
                <a:ea typeface="Times New Roman" panose="02020603050405020304" pitchFamily="18" charset="0"/>
                <a:cs typeface="Shruti" panose="020B0502040204020203" pitchFamily="34" charset="0"/>
              </a:rPr>
              <a:t>diet@iot</a:t>
            </a:r>
            <a:r>
              <a:rPr lang="en-US" dirty="0" smtClean="0">
                <a:solidFill>
                  <a:srgbClr val="005C5F"/>
                </a:solidFill>
                <a:latin typeface="Courier New" panose="02070309020205020404" pitchFamily="49" charset="0"/>
                <a:ea typeface="Times New Roman" panose="02020603050405020304" pitchFamily="18" charset="0"/>
                <a:cs typeface="Shruti" panose="020B0502040204020203" pitchFamily="34" charset="0"/>
              </a:rPr>
              <a:t>"</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
        <p:nvSpPr>
          <p:cNvPr id="5" name="CustomShape 5"/>
          <p:cNvSpPr/>
          <p:nvPr/>
        </p:nvSpPr>
        <p:spPr>
          <a:xfrm>
            <a:off x="111270" y="1204650"/>
            <a:ext cx="501120" cy="5353312"/>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1</a:t>
            </a:r>
          </a:p>
          <a:p>
            <a:pPr algn="r">
              <a:lnSpc>
                <a:spcPct val="100000"/>
              </a:lnSpc>
            </a:pPr>
            <a:r>
              <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2</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a:t>
            </a:r>
            <a:endPar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endParaRPr>
          </a:p>
          <a:p>
            <a:pPr algn="r">
              <a:lnSpc>
                <a:spcPct val="100000"/>
              </a:lnSpc>
            </a:pPr>
            <a:r>
              <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4</a:t>
            </a:r>
          </a:p>
          <a:p>
            <a:pPr algn="r">
              <a:lnSpc>
                <a:spcPct val="100000"/>
              </a:lnSpc>
            </a:pPr>
            <a:r>
              <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5</a:t>
            </a:r>
          </a:p>
          <a:p>
            <a:pPr algn="r">
              <a:lnSpc>
                <a:spcPct val="100000"/>
              </a:lnSpc>
            </a:pPr>
            <a:r>
              <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6</a:t>
            </a:r>
          </a:p>
          <a:p>
            <a:pPr algn="r">
              <a:lnSpc>
                <a:spcPct val="100000"/>
              </a:lnSpc>
            </a:pPr>
            <a:r>
              <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7</a:t>
            </a:r>
          </a:p>
          <a:p>
            <a:pPr algn="r">
              <a:lnSpc>
                <a:spcPct val="100000"/>
              </a:lnSpc>
            </a:pPr>
            <a:r>
              <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8</a:t>
            </a:r>
          </a:p>
          <a:p>
            <a:pPr algn="r">
              <a:lnSpc>
                <a:spcPct val="100000"/>
              </a:lnSpc>
            </a:pPr>
            <a:r>
              <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9</a:t>
            </a:r>
          </a:p>
          <a:p>
            <a:pPr algn="r">
              <a:lnSpc>
                <a:spcPct val="100000"/>
              </a:lnSpc>
            </a:pPr>
            <a:r>
              <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10</a:t>
            </a:r>
          </a:p>
          <a:p>
            <a:pPr algn="r">
              <a:lnSpc>
                <a:spcPct val="100000"/>
              </a:lnSpc>
            </a:pPr>
            <a:r>
              <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11</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12</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13</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14</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15</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16</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17</a:t>
            </a:r>
          </a:p>
          <a:p>
            <a:pPr algn="r">
              <a:lnSpc>
                <a:spcPct val="100000"/>
              </a:lnSpc>
            </a:pPr>
            <a:endParaRPr lang="en-IN" sz="2000" dirty="0">
              <a:solidFill>
                <a:srgbClr val="5E6D03"/>
              </a:solidFill>
              <a:latin typeface="Courier New" panose="02070309020205020404" pitchFamily="49" charset="0"/>
              <a:ea typeface="Times New Roman" panose="02020603050405020304" pitchFamily="18" charset="0"/>
              <a:cs typeface="Shruti" panose="020B0502040204020203" pitchFamily="34" charset="0"/>
            </a:endParaRPr>
          </a:p>
        </p:txBody>
      </p:sp>
      <p:sp>
        <p:nvSpPr>
          <p:cNvPr id="6" name="CustomShape 6"/>
          <p:cNvSpPr/>
          <p:nvPr/>
        </p:nvSpPr>
        <p:spPr>
          <a:xfrm>
            <a:off x="111270" y="875610"/>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BlynkNodeMCU</a:t>
            </a:r>
            <a:r>
              <a:rPr lang="en-IN" sz="1600" b="0" strike="noStrike" spc="-1" dirty="0" err="1" smtClean="0">
                <a:solidFill>
                  <a:srgbClr val="FFFFFF"/>
                </a:solidFill>
                <a:latin typeface="Roboto Condensed"/>
                <a:ea typeface="DejaVu Sans"/>
              </a:rPr>
              <a:t>.demo</a:t>
            </a:r>
            <a:endParaRPr lang="en-IN" sz="1600" b="0" strike="noStrike" spc="-1" dirty="0">
              <a:latin typeface="Arial"/>
            </a:endParaRPr>
          </a:p>
        </p:txBody>
      </p:sp>
    </p:spTree>
    <p:extLst>
      <p:ext uri="{BB962C8B-B14F-4D97-AF65-F5344CB8AC3E}">
        <p14:creationId xmlns:p14="http://schemas.microsoft.com/office/powerpoint/2010/main" val="1968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 dirty="0">
                <a:solidFill>
                  <a:srgbClr val="373737"/>
                </a:solidFill>
                <a:latin typeface="Roboto Condensed"/>
                <a:ea typeface="+mn-ea"/>
                <a:cs typeface="+mn-cs"/>
              </a:rPr>
              <a:t>Demo Code : </a:t>
            </a:r>
            <a:r>
              <a:rPr lang="en-US" spc="-1" dirty="0" err="1">
                <a:solidFill>
                  <a:srgbClr val="373737"/>
                </a:solidFill>
                <a:latin typeface="Roboto Condensed"/>
                <a:ea typeface="+mn-ea"/>
                <a:cs typeface="+mn-cs"/>
              </a:rPr>
              <a:t>Blynk</a:t>
            </a:r>
            <a:r>
              <a:rPr lang="en-US" spc="-1" dirty="0">
                <a:solidFill>
                  <a:srgbClr val="373737"/>
                </a:solidFill>
                <a:latin typeface="Roboto Condensed"/>
                <a:ea typeface="+mn-ea"/>
                <a:cs typeface="+mn-cs"/>
              </a:rPr>
              <a:t> Cloud with </a:t>
            </a:r>
            <a:r>
              <a:rPr lang="en-US" spc="-1" dirty="0" err="1">
                <a:solidFill>
                  <a:srgbClr val="373737"/>
                </a:solidFill>
                <a:latin typeface="Roboto Condensed"/>
                <a:ea typeface="+mn-ea"/>
                <a:cs typeface="+mn-cs"/>
              </a:rPr>
              <a:t>NodeMCU</a:t>
            </a:r>
            <a:r>
              <a:rPr lang="en-US" spc="-1" dirty="0">
                <a:solidFill>
                  <a:srgbClr val="373737"/>
                </a:solidFill>
                <a:latin typeface="Roboto Condensed"/>
                <a:ea typeface="+mn-ea"/>
                <a:cs typeface="+mn-cs"/>
              </a:rPr>
              <a:t> -2</a:t>
            </a:r>
          </a:p>
        </p:txBody>
      </p:sp>
      <p:sp>
        <p:nvSpPr>
          <p:cNvPr id="4" name="CustomShape 4"/>
          <p:cNvSpPr/>
          <p:nvPr/>
        </p:nvSpPr>
        <p:spPr>
          <a:xfrm>
            <a:off x="611310" y="1204649"/>
            <a:ext cx="11461628" cy="535331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This function is called every time the Virtual Pin 0 state changes</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D35400"/>
                </a:solidFill>
                <a:latin typeface="Courier New" panose="02070309020205020404" pitchFamily="49" charset="0"/>
                <a:ea typeface="Times New Roman" panose="02020603050405020304" pitchFamily="18" charset="0"/>
                <a:cs typeface="Shruti" panose="020B0502040204020203" pitchFamily="34" charset="0"/>
              </a:rPr>
              <a:t>BLYNK_WRITE</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r>
              <a:rPr lang="en-US" dirty="0">
                <a:solidFill>
                  <a:srgbClr val="00979C"/>
                </a:solidFill>
                <a:latin typeface="Courier New" panose="02070309020205020404" pitchFamily="49" charset="0"/>
                <a:ea typeface="Times New Roman" panose="02020603050405020304" pitchFamily="18" charset="0"/>
                <a:cs typeface="Shruti" panose="020B0502040204020203" pitchFamily="34" charset="0"/>
              </a:rPr>
              <a:t>V0</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Set incoming value from pin V0 to a variable</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err="1">
                <a:solidFill>
                  <a:srgbClr val="00979C"/>
                </a:solidFill>
                <a:latin typeface="Courier New" panose="02070309020205020404" pitchFamily="49" charset="0"/>
                <a:ea typeface="Times New Roman" panose="02020603050405020304" pitchFamily="18" charset="0"/>
                <a:cs typeface="Shruti" panose="020B0502040204020203" pitchFamily="34" charset="0"/>
              </a:rPr>
              <a:t>int</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value</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err="1">
                <a:solidFill>
                  <a:srgbClr val="000000"/>
                </a:solidFill>
                <a:latin typeface="Courier New" panose="02070309020205020404" pitchFamily="49" charset="0"/>
                <a:ea typeface="Times New Roman" panose="02020603050405020304" pitchFamily="18" charset="0"/>
                <a:cs typeface="Shruti" panose="020B0502040204020203" pitchFamily="34" charset="0"/>
              </a:rPr>
              <a:t>param</a:t>
            </a:r>
            <a:r>
              <a:rPr lang="en-US" dirty="0" err="1">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err="1">
                <a:solidFill>
                  <a:srgbClr val="000000"/>
                </a:solidFill>
                <a:latin typeface="Courier New" panose="02070309020205020404" pitchFamily="49" charset="0"/>
                <a:ea typeface="Times New Roman" panose="02020603050405020304" pitchFamily="18" charset="0"/>
                <a:cs typeface="Shruti" panose="020B0502040204020203" pitchFamily="34" charset="0"/>
              </a:rPr>
              <a:t>asInt</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Update </a:t>
            </a:r>
            <a:r>
              <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state to the V1, virtual pin</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b="1" dirty="0" err="1">
                <a:solidFill>
                  <a:srgbClr val="D35400"/>
                </a:solidFill>
                <a:latin typeface="Courier New" panose="02070309020205020404" pitchFamily="49" charset="0"/>
                <a:ea typeface="Times New Roman" panose="02020603050405020304" pitchFamily="18" charset="0"/>
                <a:cs typeface="Shruti" panose="020B0502040204020203" pitchFamily="34" charset="0"/>
              </a:rPr>
              <a:t>Blynk</a:t>
            </a:r>
            <a:r>
              <a:rPr lang="en-US" dirty="0" err="1">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err="1">
                <a:solidFill>
                  <a:srgbClr val="D35400"/>
                </a:solidFill>
                <a:latin typeface="Courier New" panose="02070309020205020404" pitchFamily="49" charset="0"/>
                <a:ea typeface="Times New Roman" panose="02020603050405020304" pitchFamily="18" charset="0"/>
                <a:cs typeface="Shruti" panose="020B0502040204020203" pitchFamily="34" charset="0"/>
              </a:rPr>
              <a:t>virtualWrite</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r>
              <a:rPr lang="en-US" dirty="0">
                <a:solidFill>
                  <a:srgbClr val="00979C"/>
                </a:solidFill>
                <a:latin typeface="Courier New" panose="02070309020205020404" pitchFamily="49" charset="0"/>
                <a:ea typeface="Times New Roman" panose="02020603050405020304" pitchFamily="18" charset="0"/>
                <a:cs typeface="Shruti" panose="020B0502040204020203" pitchFamily="34" charset="0"/>
              </a:rPr>
              <a:t>V1</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value);</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This function is called every time the device is connected to the </a:t>
            </a:r>
            <a:r>
              <a:rPr lang="en-US" dirty="0" err="1" smtClean="0">
                <a:solidFill>
                  <a:srgbClr val="434F54"/>
                </a:solidFill>
                <a:latin typeface="Courier New" panose="02070309020205020404" pitchFamily="49" charset="0"/>
                <a:ea typeface="Times New Roman" panose="02020603050405020304" pitchFamily="18" charset="0"/>
                <a:cs typeface="Shruti" panose="020B0502040204020203" pitchFamily="34" charset="0"/>
              </a:rPr>
              <a:t>Blynk.Cloud</a:t>
            </a:r>
            <a:endParaRPr lang="en-US" dirty="0" smtClean="0">
              <a:solidFill>
                <a:srgbClr val="434F54"/>
              </a:solidFill>
              <a:latin typeface="Courier New" panose="02070309020205020404" pitchFamily="49" charset="0"/>
              <a:ea typeface="Times New Roman" panose="02020603050405020304" pitchFamily="18"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D35400"/>
                </a:solidFill>
                <a:latin typeface="Courier New" panose="02070309020205020404" pitchFamily="49" charset="0"/>
                <a:ea typeface="Times New Roman" panose="02020603050405020304" pitchFamily="18" charset="0"/>
                <a:cs typeface="Shruti" panose="020B0502040204020203" pitchFamily="34" charset="0"/>
              </a:rPr>
              <a:t>BLYNK_CONNECTED</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
        <p:nvSpPr>
          <p:cNvPr id="5" name="CustomShape 5"/>
          <p:cNvSpPr/>
          <p:nvPr/>
        </p:nvSpPr>
        <p:spPr>
          <a:xfrm>
            <a:off x="111270" y="1204650"/>
            <a:ext cx="501120" cy="5353312"/>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18</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19</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20</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21</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22</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23</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24</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25</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26</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27</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28</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29</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30</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31</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32</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33</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34</a:t>
            </a:r>
            <a:endPar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endParaRPr>
          </a:p>
          <a:p>
            <a:pPr algn="r">
              <a:lnSpc>
                <a:spcPct val="100000"/>
              </a:lnSpc>
            </a:pPr>
            <a:endPar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endParaRPr>
          </a:p>
        </p:txBody>
      </p:sp>
      <p:sp>
        <p:nvSpPr>
          <p:cNvPr id="6" name="CustomShape 6"/>
          <p:cNvSpPr/>
          <p:nvPr/>
        </p:nvSpPr>
        <p:spPr>
          <a:xfrm>
            <a:off x="111270" y="875610"/>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BlynkNodeMCU</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spTree>
    <p:extLst>
      <p:ext uri="{BB962C8B-B14F-4D97-AF65-F5344CB8AC3E}">
        <p14:creationId xmlns:p14="http://schemas.microsoft.com/office/powerpoint/2010/main" val="322388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 dirty="0">
                <a:solidFill>
                  <a:srgbClr val="373737"/>
                </a:solidFill>
                <a:latin typeface="Roboto Condensed"/>
                <a:ea typeface="+mn-ea"/>
                <a:cs typeface="+mn-cs"/>
              </a:rPr>
              <a:t>Demo Code : </a:t>
            </a:r>
            <a:r>
              <a:rPr lang="en-US" spc="-1" dirty="0" err="1">
                <a:solidFill>
                  <a:srgbClr val="373737"/>
                </a:solidFill>
                <a:latin typeface="Roboto Condensed"/>
                <a:ea typeface="+mn-ea"/>
                <a:cs typeface="+mn-cs"/>
              </a:rPr>
              <a:t>Blynk</a:t>
            </a:r>
            <a:r>
              <a:rPr lang="en-US" spc="-1" dirty="0">
                <a:solidFill>
                  <a:srgbClr val="373737"/>
                </a:solidFill>
                <a:latin typeface="Roboto Condensed"/>
                <a:ea typeface="+mn-ea"/>
                <a:cs typeface="+mn-cs"/>
              </a:rPr>
              <a:t> Cloud with </a:t>
            </a:r>
            <a:r>
              <a:rPr lang="en-US" spc="-1" dirty="0" err="1">
                <a:solidFill>
                  <a:srgbClr val="373737"/>
                </a:solidFill>
                <a:latin typeface="Roboto Condensed"/>
                <a:ea typeface="+mn-ea"/>
                <a:cs typeface="+mn-cs"/>
              </a:rPr>
              <a:t>NodeMCU</a:t>
            </a:r>
            <a:r>
              <a:rPr lang="en-US" spc="-1" dirty="0">
                <a:solidFill>
                  <a:srgbClr val="373737"/>
                </a:solidFill>
                <a:latin typeface="Roboto Condensed"/>
                <a:ea typeface="+mn-ea"/>
                <a:cs typeface="+mn-cs"/>
              </a:rPr>
              <a:t> -3</a:t>
            </a:r>
          </a:p>
        </p:txBody>
      </p:sp>
      <p:sp>
        <p:nvSpPr>
          <p:cNvPr id="4" name="CustomShape 4"/>
          <p:cNvSpPr/>
          <p:nvPr/>
        </p:nvSpPr>
        <p:spPr>
          <a:xfrm>
            <a:off x="611310" y="1204649"/>
            <a:ext cx="11461628" cy="535331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979C"/>
                </a:solidFill>
                <a:latin typeface="Courier New" panose="02070309020205020404" pitchFamily="49" charset="0"/>
                <a:ea typeface="Times New Roman" panose="02020603050405020304" pitchFamily="18" charset="0"/>
                <a:cs typeface="Shruti" panose="020B0502040204020203" pitchFamily="34" charset="0"/>
              </a:rPr>
              <a:t>void</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setup</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Debug console</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b="1" dirty="0" err="1">
                <a:solidFill>
                  <a:srgbClr val="D35400"/>
                </a:solidFill>
                <a:latin typeface="Courier New" panose="02070309020205020404" pitchFamily="49" charset="0"/>
                <a:ea typeface="Times New Roman" panose="02020603050405020304" pitchFamily="18" charset="0"/>
                <a:cs typeface="Shruti" panose="020B0502040204020203" pitchFamily="34" charset="0"/>
              </a:rPr>
              <a:t>Serial</a:t>
            </a:r>
            <a:r>
              <a:rPr lang="en-US" dirty="0" err="1">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err="1">
                <a:solidFill>
                  <a:srgbClr val="D35400"/>
                </a:solidFill>
                <a:latin typeface="Courier New" panose="02070309020205020404" pitchFamily="49" charset="0"/>
                <a:ea typeface="Times New Roman" panose="02020603050405020304" pitchFamily="18" charset="0"/>
                <a:cs typeface="Shruti" panose="020B0502040204020203" pitchFamily="34" charset="0"/>
              </a:rPr>
              <a:t>begin</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(115200</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 // Begins the Serial Communication with 115200 </a:t>
            </a:r>
            <a:r>
              <a:rPr lang="en-US" dirty="0" err="1"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baudrate</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b="1" dirty="0" err="1">
                <a:solidFill>
                  <a:srgbClr val="D35400"/>
                </a:solidFill>
                <a:latin typeface="Courier New" panose="02070309020205020404" pitchFamily="49" charset="0"/>
                <a:ea typeface="Times New Roman" panose="02020603050405020304" pitchFamily="18" charset="0"/>
                <a:cs typeface="Shruti" panose="020B0502040204020203" pitchFamily="34" charset="0"/>
              </a:rPr>
              <a:t>Blynk</a:t>
            </a:r>
            <a:r>
              <a:rPr lang="en-US" dirty="0" err="1">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err="1">
                <a:solidFill>
                  <a:srgbClr val="D35400"/>
                </a:solidFill>
                <a:latin typeface="Courier New" panose="02070309020205020404" pitchFamily="49" charset="0"/>
                <a:ea typeface="Times New Roman" panose="02020603050405020304" pitchFamily="18" charset="0"/>
                <a:cs typeface="Shruti" panose="020B0502040204020203" pitchFamily="34" charset="0"/>
              </a:rPr>
              <a:t>begin</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r>
              <a:rPr lang="en-US" dirty="0" err="1">
                <a:solidFill>
                  <a:srgbClr val="000000"/>
                </a:solidFill>
                <a:latin typeface="Courier New" panose="02070309020205020404" pitchFamily="49" charset="0"/>
                <a:ea typeface="Times New Roman" panose="02020603050405020304" pitchFamily="18" charset="0"/>
                <a:cs typeface="Shruti" panose="020B0502040204020203" pitchFamily="34" charset="0"/>
              </a:rPr>
              <a:t>auth</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err="1">
                <a:solidFill>
                  <a:srgbClr val="000000"/>
                </a:solidFill>
                <a:latin typeface="Courier New" panose="02070309020205020404" pitchFamily="49" charset="0"/>
                <a:ea typeface="Times New Roman" panose="02020603050405020304" pitchFamily="18" charset="0"/>
                <a:cs typeface="Shruti" panose="020B0502040204020203" pitchFamily="34" charset="0"/>
              </a:rPr>
              <a:t>ssid</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pass</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 // </a:t>
            </a:r>
            <a:r>
              <a:rPr lang="en-US" b="1"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Begins the communication with </a:t>
            </a:r>
            <a:r>
              <a:rPr lang="en-US" b="1" dirty="0" err="1"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Blynk</a:t>
            </a:r>
            <a:r>
              <a:rPr lang="en-US" b="1"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 Cloud</a:t>
            </a:r>
            <a:endParaRPr lang="en-US" sz="2400" b="1"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979C"/>
                </a:solidFill>
                <a:latin typeface="Courier New" panose="02070309020205020404" pitchFamily="49" charset="0"/>
                <a:ea typeface="Times New Roman" panose="02020603050405020304" pitchFamily="18" charset="0"/>
                <a:cs typeface="Shruti" panose="020B0502040204020203" pitchFamily="34" charset="0"/>
              </a:rPr>
              <a:t>void</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5E6D03"/>
                </a:solidFill>
                <a:latin typeface="Courier New" panose="02070309020205020404" pitchFamily="49" charset="0"/>
                <a:ea typeface="Times New Roman" panose="02020603050405020304" pitchFamily="18" charset="0"/>
                <a:cs typeface="Shruti" panose="020B0502040204020203" pitchFamily="34" charset="0"/>
              </a:rPr>
              <a:t>loop</a:t>
            </a: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b="1" dirty="0" err="1">
                <a:solidFill>
                  <a:srgbClr val="D35400"/>
                </a:solidFill>
                <a:latin typeface="Courier New" panose="02070309020205020404" pitchFamily="49" charset="0"/>
                <a:ea typeface="Times New Roman" panose="02020603050405020304" pitchFamily="18" charset="0"/>
                <a:cs typeface="Shruti" panose="020B0502040204020203" pitchFamily="34" charset="0"/>
              </a:rPr>
              <a:t>Blynk</a:t>
            </a:r>
            <a:r>
              <a:rPr lang="en-US" dirty="0" err="1">
                <a:solidFill>
                  <a:srgbClr val="434F54"/>
                </a:solidFill>
                <a:latin typeface="Courier New" panose="02070309020205020404" pitchFamily="49" charset="0"/>
                <a:ea typeface="Times New Roman" panose="02020603050405020304" pitchFamily="18" charset="0"/>
                <a:cs typeface="Shruti" panose="020B0502040204020203" pitchFamily="34" charset="0"/>
              </a:rPr>
              <a:t>.</a:t>
            </a:r>
            <a:r>
              <a:rPr lang="en-US" dirty="0" err="1">
                <a:solidFill>
                  <a:srgbClr val="D35400"/>
                </a:solidFill>
                <a:latin typeface="Courier New" panose="02070309020205020404" pitchFamily="49" charset="0"/>
                <a:ea typeface="Times New Roman" panose="02020603050405020304" pitchFamily="18" charset="0"/>
                <a:cs typeface="Shruti" panose="020B0502040204020203" pitchFamily="34" charset="0"/>
              </a:rPr>
              <a:t>run</a:t>
            </a:r>
            <a:r>
              <a:rPr lang="en-US" dirty="0" smtClean="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latin typeface="Courier New" panose="02070309020205020404" pitchFamily="49" charset="0"/>
                <a:ea typeface="Times New Roman" panose="02020603050405020304" pitchFamily="18" charset="0"/>
                <a:cs typeface="Shruti" panose="020B0502040204020203" pitchFamily="34" charset="0"/>
              </a:rPr>
              <a:t> </a:t>
            </a: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You can inject your own code or combine it with other sketches.</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Check other examples on how to communicate with </a:t>
            </a:r>
            <a:r>
              <a:rPr lang="en-US" dirty="0" err="1">
                <a:solidFill>
                  <a:srgbClr val="434F54"/>
                </a:solidFill>
                <a:latin typeface="Courier New" panose="02070309020205020404" pitchFamily="49" charset="0"/>
                <a:ea typeface="Times New Roman" panose="02020603050405020304" pitchFamily="18" charset="0"/>
                <a:cs typeface="Shruti" panose="020B0502040204020203" pitchFamily="34" charset="0"/>
              </a:rPr>
              <a:t>Blynk</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Remember</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r>
              <a:rPr lang="en-US" dirty="0">
                <a:solidFill>
                  <a:srgbClr val="434F54"/>
                </a:solidFill>
                <a:latin typeface="Courier New" panose="02070309020205020404" pitchFamily="49" charset="0"/>
                <a:ea typeface="Times New Roman" panose="02020603050405020304" pitchFamily="18" charset="0"/>
                <a:cs typeface="Shruti" panose="020B0502040204020203" pitchFamily="34" charset="0"/>
              </a:rPr>
              <a:t>// to avoid delay() function!</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urier New" panose="02070309020205020404" pitchFamily="49" charset="0"/>
                <a:ea typeface="Times New Roman" panose="02020603050405020304" pitchFamily="18" charset="0"/>
                <a:cs typeface="Shruti" panose="020B0502040204020203" pitchFamily="34" charset="0"/>
              </a:rPr>
              <a:t>}</a:t>
            </a:r>
            <a:endParaRPr lang="en-US" sz="2400"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latin typeface="Courier New" panose="02070309020205020404" pitchFamily="49" charset="0"/>
                <a:ea typeface="Times New Roman" panose="02020603050405020304" pitchFamily="18" charset="0"/>
                <a:cs typeface="Shruti" panose="020B0502040204020203" pitchFamily="34" charset="0"/>
              </a:rPr>
              <a:t> </a:t>
            </a: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
        <p:nvSpPr>
          <p:cNvPr id="5" name="CustomShape 5"/>
          <p:cNvSpPr/>
          <p:nvPr/>
        </p:nvSpPr>
        <p:spPr>
          <a:xfrm>
            <a:off x="111270" y="1204650"/>
            <a:ext cx="501120" cy="5353312"/>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30</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31</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32</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33</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34</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35</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36</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37</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38</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39</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40</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41</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42</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43</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44</a:t>
            </a:r>
          </a:p>
          <a:p>
            <a:pPr algn="r">
              <a:lnSpc>
                <a:spcPct val="100000"/>
              </a:lnSpc>
            </a:pPr>
            <a:r>
              <a:rPr lang="en-IN" sz="1950" dirty="0" smtClean="0">
                <a:solidFill>
                  <a:srgbClr val="5E6D03"/>
                </a:solidFill>
                <a:latin typeface="Courier New" panose="02070309020205020404" pitchFamily="49" charset="0"/>
                <a:ea typeface="Times New Roman" panose="02020603050405020304" pitchFamily="18" charset="0"/>
                <a:cs typeface="Shruti" panose="020B0502040204020203" pitchFamily="34" charset="0"/>
              </a:rPr>
              <a:t>45</a:t>
            </a:r>
            <a:endPar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endParaRPr>
          </a:p>
          <a:p>
            <a:pPr algn="r">
              <a:lnSpc>
                <a:spcPct val="100000"/>
              </a:lnSpc>
            </a:pPr>
            <a:endParaRPr lang="en-IN" sz="1950" dirty="0">
              <a:solidFill>
                <a:srgbClr val="5E6D03"/>
              </a:solidFill>
              <a:latin typeface="Courier New" panose="02070309020205020404" pitchFamily="49" charset="0"/>
              <a:ea typeface="Times New Roman" panose="02020603050405020304" pitchFamily="18" charset="0"/>
              <a:cs typeface="Shruti" panose="020B0502040204020203" pitchFamily="34" charset="0"/>
            </a:endParaRPr>
          </a:p>
        </p:txBody>
      </p:sp>
      <p:sp>
        <p:nvSpPr>
          <p:cNvPr id="6" name="CustomShape 6"/>
          <p:cNvSpPr/>
          <p:nvPr/>
        </p:nvSpPr>
        <p:spPr>
          <a:xfrm>
            <a:off x="111270" y="875610"/>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BlynkNodeMCU</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spTree>
    <p:extLst>
      <p:ext uri="{BB962C8B-B14F-4D97-AF65-F5344CB8AC3E}">
        <p14:creationId xmlns:p14="http://schemas.microsoft.com/office/powerpoint/2010/main" val="354025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bhushan.joshi@darshan.ac.in</a:t>
            </a:r>
            <a:endParaRPr lang="en-US" dirty="0"/>
          </a:p>
        </p:txBody>
      </p:sp>
      <p:sp>
        <p:nvSpPr>
          <p:cNvPr id="3" name="Text Placeholder 2"/>
          <p:cNvSpPr>
            <a:spLocks noGrp="1"/>
          </p:cNvSpPr>
          <p:nvPr>
            <p:ph type="body" sz="quarter" idx="12"/>
          </p:nvPr>
        </p:nvSpPr>
        <p:spPr/>
        <p:txBody>
          <a:bodyPr/>
          <a:lstStyle/>
          <a:p>
            <a:r>
              <a:rPr lang="en-US" dirty="0"/>
              <a:t>+91 </a:t>
            </a:r>
            <a:r>
              <a:rPr lang="en-US" dirty="0" smtClean="0"/>
              <a:t>8485979997</a:t>
            </a:r>
            <a:endParaRPr lang="en-US" dirty="0"/>
          </a:p>
        </p:txBody>
      </p:sp>
      <p:sp>
        <p:nvSpPr>
          <p:cNvPr id="4" name="Text Placeholder 3"/>
          <p:cNvSpPr>
            <a:spLocks noGrp="1"/>
          </p:cNvSpPr>
          <p:nvPr>
            <p:ph type="body" sz="quarter" idx="13"/>
          </p:nvPr>
        </p:nvSpPr>
        <p:spPr/>
        <p:txBody>
          <a:bodyPr/>
          <a:lstStyle/>
          <a:p>
            <a:r>
              <a:rPr lang="en-US" dirty="0"/>
              <a:t>Computer Engineering </a:t>
            </a:r>
            <a:r>
              <a:rPr lang="en-US" dirty="0" smtClean="0"/>
              <a:t>Department</a:t>
            </a:r>
            <a:endParaRPr lang="en-US" dirty="0"/>
          </a:p>
        </p:txBody>
      </p:sp>
      <p:sp>
        <p:nvSpPr>
          <p:cNvPr id="5" name="Text Placeholder 4"/>
          <p:cNvSpPr>
            <a:spLocks noGrp="1"/>
          </p:cNvSpPr>
          <p:nvPr>
            <p:ph type="body" sz="quarter" idx="14"/>
          </p:nvPr>
        </p:nvSpPr>
        <p:spPr/>
        <p:txBody>
          <a:bodyPr/>
          <a:lstStyle/>
          <a:p>
            <a:r>
              <a:rPr lang="en-IN" dirty="0" err="1" smtClean="0"/>
              <a:t>Prof.</a:t>
            </a:r>
            <a:r>
              <a:rPr lang="en-IN" dirty="0" smtClean="0"/>
              <a:t> </a:t>
            </a:r>
            <a:r>
              <a:rPr lang="en-IN" dirty="0" err="1" smtClean="0"/>
              <a:t>Bhushan</a:t>
            </a:r>
            <a:r>
              <a:rPr lang="en-IN" dirty="0" smtClean="0"/>
              <a:t> D. </a:t>
            </a:r>
            <a:r>
              <a:rPr lang="en-IN" dirty="0" err="1" smtClean="0"/>
              <a:t>joshi</a:t>
            </a:r>
            <a:endParaRPr lang="en-IN" dirty="0"/>
          </a:p>
        </p:txBody>
      </p:sp>
      <p:sp>
        <p:nvSpPr>
          <p:cNvPr id="9"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smtClean="0"/>
              <a:t>Internet of Things </a:t>
            </a:r>
            <a:r>
              <a:rPr lang="en-US" dirty="0" smtClean="0">
                <a:latin typeface="Roboto Condensed Light" panose="02000000000000000000" pitchFamily="2" charset="0"/>
                <a:ea typeface="Roboto Condensed Light" panose="02000000000000000000" pitchFamily="2" charset="0"/>
              </a:rPr>
              <a:t>(IoT) </a:t>
            </a:r>
            <a:endParaRPr lang="en-US" dirty="0">
              <a:latin typeface="Roboto Condensed Light" panose="02000000000000000000" pitchFamily="2" charset="0"/>
              <a:ea typeface="Roboto Condensed Light" panose="02000000000000000000" pitchFamily="2" charset="0"/>
            </a:endParaRPr>
          </a:p>
          <a:p>
            <a:r>
              <a:rPr lang="en-US" dirty="0">
                <a:latin typeface="Roboto Condensed Light" panose="02000000000000000000" pitchFamily="2" charset="0"/>
                <a:ea typeface="Roboto Condensed Light" panose="02000000000000000000" pitchFamily="2" charset="0"/>
              </a:rPr>
              <a:t>DU </a:t>
            </a:r>
            <a:r>
              <a:rPr lang="en-US" dirty="0" smtClean="0">
                <a:latin typeface="Roboto Condensed Light" panose="02000000000000000000" pitchFamily="2" charset="0"/>
                <a:ea typeface="Roboto Condensed Light" panose="02000000000000000000" pitchFamily="2" charset="0"/>
              </a:rPr>
              <a:t>#2101CS631 </a:t>
            </a:r>
            <a:endParaRPr lang="en-US" dirty="0">
              <a:latin typeface="Roboto Condensed Light" panose="02000000000000000000" pitchFamily="2" charset="0"/>
              <a:ea typeface="Roboto Condensed Light" panose="02000000000000000000" pitchFamily="2" charset="0"/>
            </a:endParaRPr>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54842" y="5211251"/>
            <a:ext cx="1364775" cy="1380618"/>
          </a:xfrm>
        </p:spPr>
      </p:pic>
    </p:spTree>
    <p:extLst>
      <p:ext uri="{BB962C8B-B14F-4D97-AF65-F5344CB8AC3E}">
        <p14:creationId xmlns:p14="http://schemas.microsoft.com/office/powerpoint/2010/main" val="910508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dirty="0">
                <a:solidFill>
                  <a:srgbClr val="373737"/>
                </a:solidFill>
                <a:latin typeface="Roboto Condensed"/>
              </a:rPr>
              <a:t>Healthcare Application with </a:t>
            </a:r>
            <a:r>
              <a:rPr lang="en-US" sz="3400" b="1" strike="noStrike" spc="-1" dirty="0" err="1">
                <a:solidFill>
                  <a:srgbClr val="373737"/>
                </a:solidFill>
                <a:latin typeface="Roboto Condensed"/>
              </a:rPr>
              <a:t>IoT</a:t>
            </a:r>
            <a:endParaRPr lang="en-US" sz="3400" b="0" strike="noStrike" spc="-1" dirty="0">
              <a:solidFill>
                <a:srgbClr val="212121"/>
              </a:solidFill>
              <a:latin typeface="Roboto Condensed"/>
            </a:endParaRPr>
          </a:p>
        </p:txBody>
      </p:sp>
      <p:sp>
        <p:nvSpPr>
          <p:cNvPr id="262" name="TextShape 2"/>
          <p:cNvSpPr txBox="1"/>
          <p:nvPr/>
        </p:nvSpPr>
        <p:spPr>
          <a:xfrm>
            <a:off x="131039" y="863280"/>
            <a:ext cx="11867965" cy="562716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The </a:t>
            </a:r>
            <a:r>
              <a:rPr lang="en-US" sz="2400" strike="noStrike" spc="-1" dirty="0">
                <a:solidFill>
                  <a:srgbClr val="B84742"/>
                </a:solidFill>
                <a:latin typeface="Roboto Condensed"/>
              </a:rPr>
              <a:t>healthcare</a:t>
            </a:r>
            <a:r>
              <a:rPr lang="en-US" sz="2400" strike="noStrike" spc="-1" dirty="0">
                <a:solidFill>
                  <a:srgbClr val="212121"/>
                </a:solidFill>
                <a:latin typeface="Roboto Condensed"/>
              </a:rPr>
              <a:t> sector </a:t>
            </a:r>
            <a:r>
              <a:rPr lang="en-US" sz="2400" strike="noStrike" spc="-1" dirty="0">
                <a:solidFill>
                  <a:srgbClr val="B84742"/>
                </a:solidFill>
                <a:latin typeface="Roboto Condensed"/>
              </a:rPr>
              <a:t>consists</a:t>
            </a:r>
            <a:r>
              <a:rPr lang="en-US" sz="2400" strike="noStrike" spc="-1" dirty="0">
                <a:solidFill>
                  <a:srgbClr val="212121"/>
                </a:solidFill>
                <a:latin typeface="Roboto Condensed"/>
              </a:rPr>
              <a:t> of </a:t>
            </a:r>
            <a:r>
              <a:rPr lang="en-US" sz="2400" strike="noStrike" spc="-1" dirty="0">
                <a:solidFill>
                  <a:srgbClr val="B84742"/>
                </a:solidFill>
                <a:latin typeface="Roboto Condensed"/>
              </a:rPr>
              <a:t>medical</a:t>
            </a:r>
            <a:r>
              <a:rPr lang="en-US" sz="2400" strike="noStrike" spc="-1" dirty="0">
                <a:solidFill>
                  <a:srgbClr val="212121"/>
                </a:solidFill>
                <a:latin typeface="Roboto Condensed"/>
              </a:rPr>
              <a:t> and </a:t>
            </a:r>
            <a:r>
              <a:rPr lang="en-US" sz="2400" strike="noStrike" spc="-1" dirty="0">
                <a:solidFill>
                  <a:srgbClr val="B84742"/>
                </a:solidFill>
                <a:latin typeface="Roboto Condensed"/>
              </a:rPr>
              <a:t>related</a:t>
            </a:r>
            <a:r>
              <a:rPr lang="en-US" sz="2400" strike="noStrike" spc="-1" dirty="0">
                <a:solidFill>
                  <a:srgbClr val="212121"/>
                </a:solidFill>
                <a:latin typeface="Roboto Condensed"/>
              </a:rPr>
              <a:t> </a:t>
            </a:r>
            <a:r>
              <a:rPr lang="en-US" sz="2400" strike="noStrike" spc="-1" dirty="0">
                <a:solidFill>
                  <a:srgbClr val="B84742"/>
                </a:solidFill>
                <a:latin typeface="Roboto Condensed"/>
              </a:rPr>
              <a:t>goods</a:t>
            </a:r>
            <a:r>
              <a:rPr lang="en-US" sz="2400" strike="noStrike" spc="-1" dirty="0">
                <a:solidFill>
                  <a:srgbClr val="212121"/>
                </a:solidFill>
                <a:latin typeface="Roboto Condensed"/>
              </a:rPr>
              <a:t> and services.</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Healthcare sector </a:t>
            </a:r>
            <a:r>
              <a:rPr lang="en-US" sz="2400" strike="noStrike" spc="-1" dirty="0">
                <a:solidFill>
                  <a:srgbClr val="B84742"/>
                </a:solidFill>
                <a:latin typeface="Roboto Condensed"/>
              </a:rPr>
              <a:t>provides</a:t>
            </a:r>
            <a:r>
              <a:rPr lang="en-US" sz="2400" strike="noStrike" spc="-1" dirty="0">
                <a:solidFill>
                  <a:srgbClr val="212121"/>
                </a:solidFill>
                <a:latin typeface="Roboto Condensed"/>
              </a:rPr>
              <a:t> </a:t>
            </a:r>
            <a:r>
              <a:rPr lang="en-US" sz="2400" strike="noStrike" spc="-1" dirty="0">
                <a:solidFill>
                  <a:srgbClr val="B84742"/>
                </a:solidFill>
                <a:latin typeface="Roboto Condensed"/>
              </a:rPr>
              <a:t>medical</a:t>
            </a:r>
            <a:r>
              <a:rPr lang="en-US" sz="2400" strike="noStrike" spc="-1" dirty="0">
                <a:solidFill>
                  <a:srgbClr val="212121"/>
                </a:solidFill>
                <a:latin typeface="Roboto Condensed"/>
              </a:rPr>
              <a:t> </a:t>
            </a:r>
            <a:r>
              <a:rPr lang="en-US" sz="2400" strike="noStrike" spc="-1" dirty="0">
                <a:solidFill>
                  <a:srgbClr val="B84742"/>
                </a:solidFill>
                <a:latin typeface="Roboto Condensed"/>
              </a:rPr>
              <a:t>services</a:t>
            </a:r>
            <a:r>
              <a:rPr lang="en-US" sz="2400" strike="noStrike" spc="-1" dirty="0">
                <a:solidFill>
                  <a:srgbClr val="212121"/>
                </a:solidFill>
                <a:latin typeface="Roboto Condensed"/>
              </a:rPr>
              <a:t> for </a:t>
            </a:r>
            <a:r>
              <a:rPr lang="en-US" sz="2400" strike="noStrike" spc="-1" dirty="0">
                <a:solidFill>
                  <a:srgbClr val="B84742"/>
                </a:solidFill>
                <a:latin typeface="Roboto Condensed"/>
              </a:rPr>
              <a:t>maintaining</a:t>
            </a:r>
            <a:r>
              <a:rPr lang="en-US" sz="2400" strike="noStrike" spc="-1" dirty="0">
                <a:solidFill>
                  <a:srgbClr val="212121"/>
                </a:solidFill>
                <a:latin typeface="Roboto Condensed"/>
              </a:rPr>
              <a:t> or </a:t>
            </a:r>
            <a:r>
              <a:rPr lang="en-US" sz="2400" strike="noStrike" spc="-1" dirty="0">
                <a:solidFill>
                  <a:srgbClr val="B84742"/>
                </a:solidFill>
                <a:latin typeface="Roboto Condensed"/>
              </a:rPr>
              <a:t>improving</a:t>
            </a:r>
            <a:r>
              <a:rPr lang="en-US" sz="2400" strike="noStrike" spc="-1" dirty="0">
                <a:solidFill>
                  <a:srgbClr val="212121"/>
                </a:solidFill>
                <a:latin typeface="Roboto Condensed"/>
              </a:rPr>
              <a:t>  health via</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Prevention</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Diagnosis</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Treatment</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Recovery or cure of disease, illness, injury, and other physical and mental harms in people.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Healthcare sector is much diversified and is full of opportunities in every segment.</a:t>
            </a:r>
          </a:p>
        </p:txBody>
      </p:sp>
      <p:pic>
        <p:nvPicPr>
          <p:cNvPr id="263" name="Picture 3"/>
          <p:cNvPicPr/>
          <p:nvPr/>
        </p:nvPicPr>
        <p:blipFill>
          <a:blip r:embed="rId3"/>
          <a:stretch/>
        </p:blipFill>
        <p:spPr>
          <a:xfrm>
            <a:off x="4061737" y="3776471"/>
            <a:ext cx="4006567" cy="2390689"/>
          </a:xfrm>
          <a:prstGeom prst="rect">
            <a:avLst/>
          </a:prstGeom>
          <a:ln>
            <a:noFill/>
          </a:ln>
        </p:spPr>
      </p:pic>
      <p:sp>
        <p:nvSpPr>
          <p:cNvPr id="5" name="Rounded Rectangle 4"/>
          <p:cNvSpPr/>
          <p:nvPr/>
        </p:nvSpPr>
        <p:spPr>
          <a:xfrm>
            <a:off x="10769644" y="131980"/>
            <a:ext cx="1229360"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Overview</a:t>
            </a:r>
          </a:p>
        </p:txBody>
      </p:sp>
    </p:spTree>
    <p:extLst>
      <p:ext uri="{BB962C8B-B14F-4D97-AF65-F5344CB8AC3E}">
        <p14:creationId xmlns:p14="http://schemas.microsoft.com/office/powerpoint/2010/main" val="185232471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62">
                                            <p:txEl>
                                              <p:pRg st="0" end="0"/>
                                            </p:txEl>
                                          </p:spTgt>
                                        </p:tgtEl>
                                        <p:attrNameLst>
                                          <p:attrName>style.visibility</p:attrName>
                                        </p:attrNameLst>
                                      </p:cBhvr>
                                      <p:to>
                                        <p:strVal val="visible"/>
                                      </p:to>
                                    </p:set>
                                    <p:animEffect transition="in" filter="fade">
                                      <p:cBhvr additive="repl">
                                        <p:cTn id="7" dur="500"/>
                                        <p:tgtEl>
                                          <p:spTgt spid="262">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additive="repl">
                                        <p:cTn id="10" dur="500"/>
                                        <p:tgtEl>
                                          <p:spTgt spid="2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262">
                                            <p:txEl>
                                              <p:pRg st="1" end="1"/>
                                            </p:txEl>
                                          </p:spTgt>
                                        </p:tgtEl>
                                        <p:attrNameLst>
                                          <p:attrName>style.visibility</p:attrName>
                                        </p:attrNameLst>
                                      </p:cBhvr>
                                      <p:to>
                                        <p:strVal val="visible"/>
                                      </p:to>
                                    </p:set>
                                    <p:animEffect transition="in" filter="fade">
                                      <p:cBhvr additive="repl">
                                        <p:cTn id="15" dur="500"/>
                                        <p:tgtEl>
                                          <p:spTgt spid="26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262">
                                            <p:txEl>
                                              <p:pRg st="2" end="2"/>
                                            </p:txEl>
                                          </p:spTgt>
                                        </p:tgtEl>
                                        <p:attrNameLst>
                                          <p:attrName>style.visibility</p:attrName>
                                        </p:attrNameLst>
                                      </p:cBhvr>
                                      <p:to>
                                        <p:strVal val="visible"/>
                                      </p:to>
                                    </p:set>
                                    <p:animEffect transition="in" filter="fade">
                                      <p:cBhvr additive="repl">
                                        <p:cTn id="20" dur="500"/>
                                        <p:tgtEl>
                                          <p:spTgt spid="26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262">
                                            <p:txEl>
                                              <p:pRg st="3" end="3"/>
                                            </p:txEl>
                                          </p:spTgt>
                                        </p:tgtEl>
                                        <p:attrNameLst>
                                          <p:attrName>style.visibility</p:attrName>
                                        </p:attrNameLst>
                                      </p:cBhvr>
                                      <p:to>
                                        <p:strVal val="visible"/>
                                      </p:to>
                                    </p:set>
                                    <p:animEffect transition="in" filter="fade">
                                      <p:cBhvr additive="repl">
                                        <p:cTn id="25" dur="500"/>
                                        <p:tgtEl>
                                          <p:spTgt spid="26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262">
                                            <p:txEl>
                                              <p:pRg st="4" end="4"/>
                                            </p:txEl>
                                          </p:spTgt>
                                        </p:tgtEl>
                                        <p:attrNameLst>
                                          <p:attrName>style.visibility</p:attrName>
                                        </p:attrNameLst>
                                      </p:cBhvr>
                                      <p:to>
                                        <p:strVal val="visible"/>
                                      </p:to>
                                    </p:set>
                                    <p:animEffect transition="in" filter="fade">
                                      <p:cBhvr additive="repl">
                                        <p:cTn id="30" dur="500"/>
                                        <p:tgtEl>
                                          <p:spTgt spid="26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262">
                                            <p:txEl>
                                              <p:pRg st="5" end="5"/>
                                            </p:txEl>
                                          </p:spTgt>
                                        </p:tgtEl>
                                        <p:attrNameLst>
                                          <p:attrName>style.visibility</p:attrName>
                                        </p:attrNameLst>
                                      </p:cBhvr>
                                      <p:to>
                                        <p:strVal val="visible"/>
                                      </p:to>
                                    </p:set>
                                    <p:animEffect transition="in" filter="fade">
                                      <p:cBhvr additive="repl">
                                        <p:cTn id="35" dur="500"/>
                                        <p:tgtEl>
                                          <p:spTgt spid="262">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262">
                                            <p:txEl>
                                              <p:pRg st="6" end="6"/>
                                            </p:txEl>
                                          </p:spTgt>
                                        </p:tgtEl>
                                        <p:attrNameLst>
                                          <p:attrName>style.visibility</p:attrName>
                                        </p:attrNameLst>
                                      </p:cBhvr>
                                      <p:to>
                                        <p:strVal val="visible"/>
                                      </p:to>
                                    </p:set>
                                    <p:animEffect transition="in" filter="fade">
                                      <p:cBhvr additive="repl">
                                        <p:cTn id="40" dur="500"/>
                                        <p:tgtEl>
                                          <p:spTgt spid="2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Healthcare Application with IoT</a:t>
            </a:r>
            <a:endParaRPr lang="en-US" sz="3400" b="0" strike="noStrike" spc="-1">
              <a:solidFill>
                <a:srgbClr val="212121"/>
              </a:solidFill>
              <a:latin typeface="Roboto Condensed"/>
            </a:endParaRPr>
          </a:p>
        </p:txBody>
      </p:sp>
      <p:sp>
        <p:nvSpPr>
          <p:cNvPr id="265" name="TextShape 2"/>
          <p:cNvSpPr txBox="1"/>
          <p:nvPr/>
        </p:nvSpPr>
        <p:spPr>
          <a:xfrm>
            <a:off x="231120" y="962280"/>
            <a:ext cx="11518920" cy="562716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Healthcare </a:t>
            </a:r>
            <a:r>
              <a:rPr lang="en-US" sz="2400" strike="noStrike" spc="-1" dirty="0">
                <a:solidFill>
                  <a:srgbClr val="212121"/>
                </a:solidFill>
                <a:latin typeface="Roboto Condensed"/>
              </a:rPr>
              <a:t>is </a:t>
            </a:r>
            <a:r>
              <a:rPr lang="en-US" sz="2400" strike="noStrike" spc="-1" dirty="0">
                <a:solidFill>
                  <a:srgbClr val="B84742"/>
                </a:solidFill>
                <a:latin typeface="Roboto Condensed"/>
              </a:rPr>
              <a:t>delivered</a:t>
            </a:r>
            <a:r>
              <a:rPr lang="en-US" sz="2400" strike="noStrike" spc="-1" dirty="0">
                <a:solidFill>
                  <a:srgbClr val="212121"/>
                </a:solidFill>
                <a:latin typeface="Roboto Condensed"/>
              </a:rPr>
              <a:t> by </a:t>
            </a:r>
            <a:r>
              <a:rPr lang="en-US" sz="2400" strike="noStrike" spc="-1" dirty="0">
                <a:solidFill>
                  <a:srgbClr val="B84742"/>
                </a:solidFill>
                <a:latin typeface="Roboto Condensed"/>
              </a:rPr>
              <a:t>health</a:t>
            </a:r>
            <a:r>
              <a:rPr lang="en-US" sz="2400" strike="noStrike" spc="-1" dirty="0">
                <a:solidFill>
                  <a:srgbClr val="212121"/>
                </a:solidFill>
                <a:latin typeface="Roboto Condensed"/>
              </a:rPr>
              <a:t> </a:t>
            </a:r>
            <a:r>
              <a:rPr lang="en-US" sz="2400" strike="noStrike" spc="-1" dirty="0">
                <a:solidFill>
                  <a:srgbClr val="B84742"/>
                </a:solidFill>
                <a:latin typeface="Roboto Condensed"/>
              </a:rPr>
              <a:t>professionals</a:t>
            </a:r>
            <a:r>
              <a:rPr lang="en-US" sz="2400" strike="noStrike" spc="-1" dirty="0">
                <a:solidFill>
                  <a:srgbClr val="212121"/>
                </a:solidFill>
                <a:latin typeface="Roboto Condensed"/>
              </a:rPr>
              <a:t>.</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Medicine</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Dentistry</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Pharmacy</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Nursing</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Psychology</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And other health professions are all part of health care.</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Healthcare has become one of India’s largest sector in terms of revenue and employment.</a:t>
            </a:r>
          </a:p>
        </p:txBody>
      </p:sp>
      <p:pic>
        <p:nvPicPr>
          <p:cNvPr id="266" name="Picture 3"/>
          <p:cNvPicPr/>
          <p:nvPr/>
        </p:nvPicPr>
        <p:blipFill>
          <a:blip r:embed="rId3"/>
          <a:stretch/>
        </p:blipFill>
        <p:spPr>
          <a:xfrm>
            <a:off x="4143982" y="4215383"/>
            <a:ext cx="3693196" cy="2116369"/>
          </a:xfrm>
          <a:prstGeom prst="rect">
            <a:avLst/>
          </a:prstGeom>
          <a:ln>
            <a:noFill/>
          </a:ln>
        </p:spPr>
      </p:pic>
      <p:sp>
        <p:nvSpPr>
          <p:cNvPr id="5" name="Rounded Rectangle 4"/>
          <p:cNvSpPr/>
          <p:nvPr/>
        </p:nvSpPr>
        <p:spPr>
          <a:xfrm>
            <a:off x="10769644" y="131980"/>
            <a:ext cx="1229360"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Overview</a:t>
            </a:r>
          </a:p>
        </p:txBody>
      </p:sp>
    </p:spTree>
    <p:extLst>
      <p:ext uri="{BB962C8B-B14F-4D97-AF65-F5344CB8AC3E}">
        <p14:creationId xmlns:p14="http://schemas.microsoft.com/office/powerpoint/2010/main" val="391451138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65">
                                            <p:txEl>
                                              <p:pRg st="0" end="0"/>
                                            </p:txEl>
                                          </p:spTgt>
                                        </p:tgtEl>
                                        <p:attrNameLst>
                                          <p:attrName>style.visibility</p:attrName>
                                        </p:attrNameLst>
                                      </p:cBhvr>
                                      <p:to>
                                        <p:strVal val="visible"/>
                                      </p:to>
                                    </p:set>
                                    <p:animEffect transition="in" filter="fade">
                                      <p:cBhvr additive="repl">
                                        <p:cTn id="7" dur="500"/>
                                        <p:tgtEl>
                                          <p:spTgt spid="265">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266"/>
                                        </p:tgtEl>
                                        <p:attrNameLst>
                                          <p:attrName>style.visibility</p:attrName>
                                        </p:attrNameLst>
                                      </p:cBhvr>
                                      <p:to>
                                        <p:strVal val="visible"/>
                                      </p:to>
                                    </p:set>
                                    <p:animEffect transition="in" filter="fade">
                                      <p:cBhvr additive="repl">
                                        <p:cTn id="10" dur="500"/>
                                        <p:tgtEl>
                                          <p:spTgt spid="2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265">
                                            <p:txEl>
                                              <p:pRg st="1" end="1"/>
                                            </p:txEl>
                                          </p:spTgt>
                                        </p:tgtEl>
                                        <p:attrNameLst>
                                          <p:attrName>style.visibility</p:attrName>
                                        </p:attrNameLst>
                                      </p:cBhvr>
                                      <p:to>
                                        <p:strVal val="visible"/>
                                      </p:to>
                                    </p:set>
                                    <p:animEffect transition="in" filter="fade">
                                      <p:cBhvr additive="repl">
                                        <p:cTn id="15" dur="500"/>
                                        <p:tgtEl>
                                          <p:spTgt spid="26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265">
                                            <p:txEl>
                                              <p:pRg st="2" end="2"/>
                                            </p:txEl>
                                          </p:spTgt>
                                        </p:tgtEl>
                                        <p:attrNameLst>
                                          <p:attrName>style.visibility</p:attrName>
                                        </p:attrNameLst>
                                      </p:cBhvr>
                                      <p:to>
                                        <p:strVal val="visible"/>
                                      </p:to>
                                    </p:set>
                                    <p:animEffect transition="in" filter="fade">
                                      <p:cBhvr additive="repl">
                                        <p:cTn id="20" dur="500"/>
                                        <p:tgtEl>
                                          <p:spTgt spid="26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265">
                                            <p:txEl>
                                              <p:pRg st="3" end="3"/>
                                            </p:txEl>
                                          </p:spTgt>
                                        </p:tgtEl>
                                        <p:attrNameLst>
                                          <p:attrName>style.visibility</p:attrName>
                                        </p:attrNameLst>
                                      </p:cBhvr>
                                      <p:to>
                                        <p:strVal val="visible"/>
                                      </p:to>
                                    </p:set>
                                    <p:animEffect transition="in" filter="fade">
                                      <p:cBhvr additive="repl">
                                        <p:cTn id="25" dur="500"/>
                                        <p:tgtEl>
                                          <p:spTgt spid="26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265">
                                            <p:txEl>
                                              <p:pRg st="4" end="4"/>
                                            </p:txEl>
                                          </p:spTgt>
                                        </p:tgtEl>
                                        <p:attrNameLst>
                                          <p:attrName>style.visibility</p:attrName>
                                        </p:attrNameLst>
                                      </p:cBhvr>
                                      <p:to>
                                        <p:strVal val="visible"/>
                                      </p:to>
                                    </p:set>
                                    <p:animEffect transition="in" filter="fade">
                                      <p:cBhvr additive="repl">
                                        <p:cTn id="30" dur="500"/>
                                        <p:tgtEl>
                                          <p:spTgt spid="26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265">
                                            <p:txEl>
                                              <p:pRg st="5" end="5"/>
                                            </p:txEl>
                                          </p:spTgt>
                                        </p:tgtEl>
                                        <p:attrNameLst>
                                          <p:attrName>style.visibility</p:attrName>
                                        </p:attrNameLst>
                                      </p:cBhvr>
                                      <p:to>
                                        <p:strVal val="visible"/>
                                      </p:to>
                                    </p:set>
                                    <p:animEffect transition="in" filter="fade">
                                      <p:cBhvr additive="repl">
                                        <p:cTn id="35" dur="500"/>
                                        <p:tgtEl>
                                          <p:spTgt spid="26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265">
                                            <p:txEl>
                                              <p:pRg st="6" end="6"/>
                                            </p:txEl>
                                          </p:spTgt>
                                        </p:tgtEl>
                                        <p:attrNameLst>
                                          <p:attrName>style.visibility</p:attrName>
                                        </p:attrNameLst>
                                      </p:cBhvr>
                                      <p:to>
                                        <p:strVal val="visible"/>
                                      </p:to>
                                    </p:set>
                                    <p:animEffect transition="in" filter="fade">
                                      <p:cBhvr additive="repl">
                                        <p:cTn id="40" dur="500"/>
                                        <p:tgtEl>
                                          <p:spTgt spid="265">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265">
                                            <p:txEl>
                                              <p:pRg st="7" end="7"/>
                                            </p:txEl>
                                          </p:spTgt>
                                        </p:tgtEl>
                                        <p:attrNameLst>
                                          <p:attrName>style.visibility</p:attrName>
                                        </p:attrNameLst>
                                      </p:cBhvr>
                                      <p:to>
                                        <p:strVal val="visible"/>
                                      </p:to>
                                    </p:set>
                                    <p:animEffect transition="in" filter="fade">
                                      <p:cBhvr additive="repl">
                                        <p:cTn id="45" dur="500"/>
                                        <p:tgtEl>
                                          <p:spTgt spid="26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Healthcare Application with IoT</a:t>
            </a:r>
            <a:endParaRPr lang="en-US" sz="3400" b="0" strike="noStrike" spc="-1">
              <a:solidFill>
                <a:srgbClr val="212121"/>
              </a:solidFill>
              <a:latin typeface="Roboto Condensed"/>
            </a:endParaRPr>
          </a:p>
        </p:txBody>
      </p:sp>
      <p:sp>
        <p:nvSpPr>
          <p:cNvPr id="268" name="TextShape 2"/>
          <p:cNvSpPr txBox="1"/>
          <p:nvPr/>
        </p:nvSpPr>
        <p:spPr>
          <a:xfrm>
            <a:off x="131040" y="863280"/>
            <a:ext cx="11867964" cy="52588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Before </a:t>
            </a:r>
            <a:r>
              <a:rPr lang="en-US" sz="2400" strike="noStrike" spc="-1" dirty="0">
                <a:solidFill>
                  <a:srgbClr val="212121"/>
                </a:solidFill>
                <a:latin typeface="Roboto Condensed"/>
              </a:rPr>
              <a:t>Internet of Things, </a:t>
            </a:r>
            <a:r>
              <a:rPr lang="en-US" sz="2400" strike="noStrike" spc="-1" dirty="0">
                <a:solidFill>
                  <a:srgbClr val="B84742"/>
                </a:solidFill>
                <a:latin typeface="Roboto Condensed"/>
              </a:rPr>
              <a:t>patients</a:t>
            </a:r>
            <a:r>
              <a:rPr lang="en-US" sz="2400" strike="noStrike" spc="-1" dirty="0">
                <a:solidFill>
                  <a:srgbClr val="212121"/>
                </a:solidFill>
                <a:latin typeface="Roboto Condensed"/>
              </a:rPr>
              <a:t>’ </a:t>
            </a:r>
            <a:r>
              <a:rPr lang="en-US" sz="2400" strike="noStrike" spc="-1" dirty="0">
                <a:solidFill>
                  <a:srgbClr val="B84742"/>
                </a:solidFill>
                <a:latin typeface="Roboto Condensed"/>
              </a:rPr>
              <a:t>interactions</a:t>
            </a:r>
            <a:r>
              <a:rPr lang="en-US" sz="2400" strike="noStrike" spc="-1" dirty="0">
                <a:solidFill>
                  <a:srgbClr val="212121"/>
                </a:solidFill>
                <a:latin typeface="Roboto Condensed"/>
              </a:rPr>
              <a:t> </a:t>
            </a:r>
            <a:r>
              <a:rPr lang="en-US" sz="2400" strike="noStrike" spc="-1" dirty="0">
                <a:solidFill>
                  <a:srgbClr val="B84742"/>
                </a:solidFill>
                <a:latin typeface="Roboto Condensed"/>
              </a:rPr>
              <a:t>with</a:t>
            </a:r>
            <a:r>
              <a:rPr lang="en-US" sz="2400" strike="noStrike" spc="-1" dirty="0">
                <a:solidFill>
                  <a:srgbClr val="212121"/>
                </a:solidFill>
                <a:latin typeface="Roboto Condensed"/>
              </a:rPr>
              <a:t> </a:t>
            </a:r>
            <a:r>
              <a:rPr lang="en-US" sz="2400" strike="noStrike" spc="-1" dirty="0">
                <a:solidFill>
                  <a:srgbClr val="B84742"/>
                </a:solidFill>
                <a:latin typeface="Roboto Condensed"/>
              </a:rPr>
              <a:t>doctors</a:t>
            </a:r>
            <a:r>
              <a:rPr lang="en-US" sz="2400" strike="noStrike" spc="-1" dirty="0">
                <a:solidFill>
                  <a:srgbClr val="212121"/>
                </a:solidFill>
                <a:latin typeface="Roboto Condensed"/>
              </a:rPr>
              <a:t> were </a:t>
            </a:r>
            <a:r>
              <a:rPr lang="en-US" sz="2400" strike="noStrike" spc="-1" dirty="0">
                <a:solidFill>
                  <a:srgbClr val="B84742"/>
                </a:solidFill>
                <a:latin typeface="Roboto Condensed"/>
              </a:rPr>
              <a:t>limited</a:t>
            </a:r>
            <a:r>
              <a:rPr lang="en-US" sz="2400" strike="noStrike" spc="-1" dirty="0">
                <a:solidFill>
                  <a:srgbClr val="212121"/>
                </a:solidFill>
                <a:latin typeface="Roboto Condensed"/>
              </a:rPr>
              <a:t> </a:t>
            </a:r>
            <a:r>
              <a:rPr lang="en-US" sz="2400" strike="noStrike" spc="-1" dirty="0">
                <a:solidFill>
                  <a:srgbClr val="B84742"/>
                </a:solidFill>
                <a:latin typeface="Roboto Condensed"/>
              </a:rPr>
              <a:t>to</a:t>
            </a:r>
            <a:r>
              <a:rPr lang="en-US" sz="2400" strike="noStrike" spc="-1" dirty="0">
                <a:solidFill>
                  <a:srgbClr val="212121"/>
                </a:solidFill>
                <a:latin typeface="Roboto Condensed"/>
              </a:rPr>
              <a:t> </a:t>
            </a:r>
            <a:r>
              <a:rPr lang="en-US" sz="2400" strike="noStrike" spc="-1" dirty="0">
                <a:solidFill>
                  <a:srgbClr val="B84742"/>
                </a:solidFill>
                <a:latin typeface="Roboto Condensed"/>
              </a:rPr>
              <a:t>visits</a:t>
            </a:r>
            <a:r>
              <a:rPr lang="en-US" sz="2400" strike="noStrike" spc="-1" dirty="0">
                <a:solidFill>
                  <a:srgbClr val="212121"/>
                </a:solidFill>
                <a:latin typeface="Roboto Condensed"/>
              </a:rPr>
              <a:t>.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There was no way </a:t>
            </a:r>
            <a:r>
              <a:rPr lang="en-US" sz="2400" strike="noStrike" spc="-1" dirty="0">
                <a:solidFill>
                  <a:srgbClr val="B84742"/>
                </a:solidFill>
                <a:latin typeface="Roboto Condensed"/>
              </a:rPr>
              <a:t>doctors</a:t>
            </a:r>
            <a:r>
              <a:rPr lang="en-US" sz="2400" strike="noStrike" spc="-1" dirty="0">
                <a:solidFill>
                  <a:srgbClr val="212121"/>
                </a:solidFill>
                <a:latin typeface="Roboto Condensed"/>
              </a:rPr>
              <a:t> or </a:t>
            </a:r>
            <a:r>
              <a:rPr lang="en-US" sz="2400" strike="noStrike" spc="-1" dirty="0">
                <a:solidFill>
                  <a:srgbClr val="B84742"/>
                </a:solidFill>
                <a:latin typeface="Roboto Condensed"/>
              </a:rPr>
              <a:t>hospitals</a:t>
            </a:r>
            <a:r>
              <a:rPr lang="en-US" sz="2400" strike="noStrike" spc="-1" dirty="0">
                <a:solidFill>
                  <a:srgbClr val="212121"/>
                </a:solidFill>
                <a:latin typeface="Roboto Condensed"/>
              </a:rPr>
              <a:t> could </a:t>
            </a:r>
            <a:r>
              <a:rPr lang="en-US" sz="2400" strike="noStrike" spc="-1" dirty="0">
                <a:solidFill>
                  <a:srgbClr val="B84742"/>
                </a:solidFill>
                <a:latin typeface="Roboto Condensed"/>
              </a:rPr>
              <a:t>monitor</a:t>
            </a:r>
            <a:r>
              <a:rPr lang="en-US" sz="2400" strike="noStrike" spc="-1" dirty="0">
                <a:solidFill>
                  <a:srgbClr val="212121"/>
                </a:solidFill>
                <a:latin typeface="Roboto Condensed"/>
              </a:rPr>
              <a:t> patients’ </a:t>
            </a:r>
            <a:r>
              <a:rPr lang="en-US" sz="2400" strike="noStrike" spc="-1" dirty="0">
                <a:solidFill>
                  <a:srgbClr val="B84742"/>
                </a:solidFill>
                <a:latin typeface="Roboto Condensed"/>
              </a:rPr>
              <a:t>health</a:t>
            </a:r>
            <a:r>
              <a:rPr lang="en-US" sz="2400" strike="noStrike" spc="-1" dirty="0">
                <a:solidFill>
                  <a:srgbClr val="212121"/>
                </a:solidFill>
                <a:latin typeface="Roboto Condensed"/>
              </a:rPr>
              <a:t> </a:t>
            </a:r>
            <a:r>
              <a:rPr lang="en-US" sz="2400" strike="noStrike" spc="-1" dirty="0">
                <a:solidFill>
                  <a:srgbClr val="B84742"/>
                </a:solidFill>
                <a:latin typeface="Roboto Condensed"/>
              </a:rPr>
              <a:t>continuously</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IoT</a:t>
            </a:r>
            <a:r>
              <a:rPr lang="en-US" sz="2400" strike="noStrike" spc="-1" dirty="0">
                <a:solidFill>
                  <a:srgbClr val="212121"/>
                </a:solidFill>
                <a:latin typeface="Roboto Condensed"/>
              </a:rPr>
              <a:t> </a:t>
            </a:r>
            <a:r>
              <a:rPr lang="en-US" sz="2400" strike="noStrike" spc="-1" dirty="0">
                <a:solidFill>
                  <a:srgbClr val="B84742"/>
                </a:solidFill>
                <a:latin typeface="Roboto Condensed"/>
              </a:rPr>
              <a:t>enabled</a:t>
            </a:r>
            <a:r>
              <a:rPr lang="en-US" sz="2400" strike="noStrike" spc="-1" dirty="0">
                <a:solidFill>
                  <a:srgbClr val="212121"/>
                </a:solidFill>
                <a:latin typeface="Roboto Condensed"/>
              </a:rPr>
              <a:t> </a:t>
            </a:r>
            <a:r>
              <a:rPr lang="en-US" sz="2400" strike="noStrike" spc="-1" dirty="0">
                <a:solidFill>
                  <a:srgbClr val="B84742"/>
                </a:solidFill>
                <a:latin typeface="Roboto Condensed"/>
              </a:rPr>
              <a:t>devices</a:t>
            </a:r>
            <a:r>
              <a:rPr lang="en-US" sz="2400" strike="noStrike" spc="-1" dirty="0">
                <a:solidFill>
                  <a:srgbClr val="212121"/>
                </a:solidFill>
                <a:latin typeface="Roboto Condensed"/>
              </a:rPr>
              <a:t> have made </a:t>
            </a:r>
            <a:r>
              <a:rPr lang="en-US" sz="2400" strike="noStrike" spc="-1" dirty="0">
                <a:solidFill>
                  <a:srgbClr val="B84742"/>
                </a:solidFill>
                <a:latin typeface="Roboto Condensed"/>
              </a:rPr>
              <a:t>remote</a:t>
            </a:r>
            <a:r>
              <a:rPr lang="en-US" sz="2400" strike="noStrike" spc="-1" dirty="0">
                <a:solidFill>
                  <a:srgbClr val="212121"/>
                </a:solidFill>
                <a:latin typeface="Roboto Condensed"/>
              </a:rPr>
              <a:t> </a:t>
            </a:r>
            <a:r>
              <a:rPr lang="en-US" sz="2400" strike="noStrike" spc="-1" dirty="0">
                <a:solidFill>
                  <a:srgbClr val="B84742"/>
                </a:solidFill>
                <a:latin typeface="Roboto Condensed"/>
              </a:rPr>
              <a:t>monitoring</a:t>
            </a:r>
            <a:r>
              <a:rPr lang="en-US" sz="2400" strike="noStrike" spc="-1" dirty="0">
                <a:solidFill>
                  <a:srgbClr val="212121"/>
                </a:solidFill>
                <a:latin typeface="Roboto Condensed"/>
              </a:rPr>
              <a:t> in the healthcare sector </a:t>
            </a:r>
            <a:r>
              <a:rPr lang="en-US" sz="2400" strike="noStrike" spc="-1" dirty="0">
                <a:solidFill>
                  <a:srgbClr val="B84742"/>
                </a:solidFill>
                <a:latin typeface="Roboto Condensed"/>
              </a:rPr>
              <a:t>possible</a:t>
            </a:r>
            <a:r>
              <a:rPr lang="en-US" sz="2400" strike="noStrike" spc="-1" dirty="0">
                <a:solidFill>
                  <a:srgbClr val="212121"/>
                </a:solidFill>
                <a:latin typeface="Roboto Condensed"/>
              </a:rPr>
              <a:t>.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IoT helps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To keep patients </a:t>
            </a:r>
            <a:r>
              <a:rPr lang="en-US" sz="2000" strike="noStrike" spc="-1" dirty="0">
                <a:solidFill>
                  <a:srgbClr val="B84742"/>
                </a:solidFill>
                <a:latin typeface="Roboto Condensed"/>
              </a:rPr>
              <a:t>safe</a:t>
            </a:r>
            <a:r>
              <a:rPr lang="en-US" sz="2000" strike="noStrike" spc="-1" dirty="0">
                <a:solidFill>
                  <a:srgbClr val="212121"/>
                </a:solidFill>
                <a:latin typeface="Roboto Condensed"/>
              </a:rPr>
              <a:t> and </a:t>
            </a:r>
            <a:r>
              <a:rPr lang="en-US" sz="2000" strike="noStrike" spc="-1" dirty="0">
                <a:solidFill>
                  <a:srgbClr val="B84742"/>
                </a:solidFill>
                <a:latin typeface="Roboto Condensed"/>
              </a:rPr>
              <a:t>healthy</a:t>
            </a:r>
            <a:r>
              <a:rPr lang="en-US" sz="20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Empowering </a:t>
            </a:r>
            <a:r>
              <a:rPr lang="en-US" sz="2000" strike="noStrike" spc="-1" dirty="0">
                <a:solidFill>
                  <a:srgbClr val="B84742"/>
                </a:solidFill>
                <a:latin typeface="Roboto Condensed"/>
              </a:rPr>
              <a:t>physicians</a:t>
            </a:r>
            <a:r>
              <a:rPr lang="en-US" sz="2000" strike="noStrike" spc="-1" dirty="0">
                <a:solidFill>
                  <a:srgbClr val="212121"/>
                </a:solidFill>
                <a:latin typeface="Roboto Condensed"/>
              </a:rPr>
              <a:t> to </a:t>
            </a:r>
            <a:r>
              <a:rPr lang="en-US" sz="2000" strike="noStrike" spc="-1" dirty="0">
                <a:solidFill>
                  <a:srgbClr val="B84742"/>
                </a:solidFill>
                <a:latin typeface="Roboto Condensed"/>
              </a:rPr>
              <a:t>deliver</a:t>
            </a:r>
            <a:r>
              <a:rPr lang="en-US" sz="2000" strike="noStrike" spc="-1" dirty="0">
                <a:solidFill>
                  <a:srgbClr val="212121"/>
                </a:solidFill>
                <a:latin typeface="Roboto Condensed"/>
              </a:rPr>
              <a:t> </a:t>
            </a:r>
            <a:r>
              <a:rPr lang="en-US" sz="2000" strike="noStrike" spc="-1" dirty="0">
                <a:solidFill>
                  <a:srgbClr val="B84742"/>
                </a:solidFill>
                <a:latin typeface="Roboto Condensed"/>
              </a:rPr>
              <a:t>superlative</a:t>
            </a:r>
            <a:r>
              <a:rPr lang="en-US" sz="2000" strike="noStrike" spc="-1" dirty="0">
                <a:solidFill>
                  <a:srgbClr val="212121"/>
                </a:solidFill>
                <a:latin typeface="Roboto Condensed"/>
              </a:rPr>
              <a:t> </a:t>
            </a:r>
            <a:r>
              <a:rPr lang="en-US" sz="2000" strike="noStrike" spc="-1" dirty="0">
                <a:solidFill>
                  <a:srgbClr val="B84742"/>
                </a:solidFill>
                <a:latin typeface="Roboto Condensed"/>
              </a:rPr>
              <a:t>care</a:t>
            </a:r>
            <a:r>
              <a:rPr lang="en-US" sz="2000" strike="noStrike" spc="-1" dirty="0">
                <a:solidFill>
                  <a:srgbClr val="212121"/>
                </a:solidFill>
                <a:latin typeface="Roboto Condensed"/>
              </a:rPr>
              <a:t>. </a:t>
            </a:r>
          </a:p>
        </p:txBody>
      </p:sp>
      <p:pic>
        <p:nvPicPr>
          <p:cNvPr id="269" name="Picture 3"/>
          <p:cNvPicPr/>
          <p:nvPr/>
        </p:nvPicPr>
        <p:blipFill>
          <a:blip r:embed="rId3"/>
          <a:stretch/>
        </p:blipFill>
        <p:spPr>
          <a:xfrm>
            <a:off x="4045608" y="3858768"/>
            <a:ext cx="4038828" cy="2415672"/>
          </a:xfrm>
          <a:prstGeom prst="rect">
            <a:avLst/>
          </a:prstGeom>
          <a:ln>
            <a:noFill/>
          </a:ln>
        </p:spPr>
      </p:pic>
      <p:sp>
        <p:nvSpPr>
          <p:cNvPr id="5" name="Rounded Rectangle 4"/>
          <p:cNvSpPr/>
          <p:nvPr/>
        </p:nvSpPr>
        <p:spPr>
          <a:xfrm>
            <a:off x="10647680" y="131980"/>
            <a:ext cx="135132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Importance</a:t>
            </a:r>
            <a:endParaRPr lang="en-IN" dirty="0"/>
          </a:p>
        </p:txBody>
      </p:sp>
    </p:spTree>
    <p:extLst>
      <p:ext uri="{BB962C8B-B14F-4D97-AF65-F5344CB8AC3E}">
        <p14:creationId xmlns:p14="http://schemas.microsoft.com/office/powerpoint/2010/main" val="145209244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68">
                                            <p:txEl>
                                              <p:pRg st="0" end="0"/>
                                            </p:txEl>
                                          </p:spTgt>
                                        </p:tgtEl>
                                        <p:attrNameLst>
                                          <p:attrName>style.visibility</p:attrName>
                                        </p:attrNameLst>
                                      </p:cBhvr>
                                      <p:to>
                                        <p:strVal val="visible"/>
                                      </p:to>
                                    </p:set>
                                    <p:animEffect transition="in" filter="fade">
                                      <p:cBhvr additive="repl">
                                        <p:cTn id="7" dur="500"/>
                                        <p:tgtEl>
                                          <p:spTgt spid="268">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269"/>
                                        </p:tgtEl>
                                        <p:attrNameLst>
                                          <p:attrName>style.visibility</p:attrName>
                                        </p:attrNameLst>
                                      </p:cBhvr>
                                      <p:to>
                                        <p:strVal val="visible"/>
                                      </p:to>
                                    </p:set>
                                    <p:animEffect transition="in" filter="fade">
                                      <p:cBhvr additive="repl">
                                        <p:cTn id="10" dur="500"/>
                                        <p:tgtEl>
                                          <p:spTgt spid="2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268">
                                            <p:txEl>
                                              <p:pRg st="1" end="1"/>
                                            </p:txEl>
                                          </p:spTgt>
                                        </p:tgtEl>
                                        <p:attrNameLst>
                                          <p:attrName>style.visibility</p:attrName>
                                        </p:attrNameLst>
                                      </p:cBhvr>
                                      <p:to>
                                        <p:strVal val="visible"/>
                                      </p:to>
                                    </p:set>
                                    <p:animEffect transition="in" filter="fade">
                                      <p:cBhvr additive="repl">
                                        <p:cTn id="15" dur="500"/>
                                        <p:tgtEl>
                                          <p:spTgt spid="26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268">
                                            <p:txEl>
                                              <p:pRg st="2" end="2"/>
                                            </p:txEl>
                                          </p:spTgt>
                                        </p:tgtEl>
                                        <p:attrNameLst>
                                          <p:attrName>style.visibility</p:attrName>
                                        </p:attrNameLst>
                                      </p:cBhvr>
                                      <p:to>
                                        <p:strVal val="visible"/>
                                      </p:to>
                                    </p:set>
                                    <p:animEffect transition="in" filter="fade">
                                      <p:cBhvr additive="repl">
                                        <p:cTn id="20" dur="500"/>
                                        <p:tgtEl>
                                          <p:spTgt spid="26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268">
                                            <p:txEl>
                                              <p:pRg st="3" end="3"/>
                                            </p:txEl>
                                          </p:spTgt>
                                        </p:tgtEl>
                                        <p:attrNameLst>
                                          <p:attrName>style.visibility</p:attrName>
                                        </p:attrNameLst>
                                      </p:cBhvr>
                                      <p:to>
                                        <p:strVal val="visible"/>
                                      </p:to>
                                    </p:set>
                                    <p:animEffect transition="in" filter="fade">
                                      <p:cBhvr additive="repl">
                                        <p:cTn id="25" dur="500"/>
                                        <p:tgtEl>
                                          <p:spTgt spid="268">
                                            <p:txEl>
                                              <p:pRg st="3" end="3"/>
                                            </p:txEl>
                                          </p:spTgt>
                                        </p:tgtEl>
                                      </p:cBhvr>
                                    </p:animEffect>
                                  </p:childTnLst>
                                </p:cTn>
                              </p:par>
                              <p:par>
                                <p:cTn id="26" presetID="10" presetClass="entr" fill="hold" nodeType="withEffect">
                                  <p:stCondLst>
                                    <p:cond delay="0"/>
                                  </p:stCondLst>
                                  <p:childTnLst>
                                    <p:set>
                                      <p:cBhvr>
                                        <p:cTn id="27" dur="1" fill="hold">
                                          <p:stCondLst>
                                            <p:cond delay="0"/>
                                          </p:stCondLst>
                                        </p:cTn>
                                        <p:tgtEl>
                                          <p:spTgt spid="268">
                                            <p:txEl>
                                              <p:pRg st="4" end="4"/>
                                            </p:txEl>
                                          </p:spTgt>
                                        </p:tgtEl>
                                        <p:attrNameLst>
                                          <p:attrName>style.visibility</p:attrName>
                                        </p:attrNameLst>
                                      </p:cBhvr>
                                      <p:to>
                                        <p:strVal val="visible"/>
                                      </p:to>
                                    </p:set>
                                    <p:animEffect transition="in" filter="fade">
                                      <p:cBhvr additive="repl">
                                        <p:cTn id="28" dur="500"/>
                                        <p:tgtEl>
                                          <p:spTgt spid="268">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268">
                                            <p:txEl>
                                              <p:pRg st="5" end="5"/>
                                            </p:txEl>
                                          </p:spTgt>
                                        </p:tgtEl>
                                        <p:attrNameLst>
                                          <p:attrName>style.visibility</p:attrName>
                                        </p:attrNameLst>
                                      </p:cBhvr>
                                      <p:to>
                                        <p:strVal val="visible"/>
                                      </p:to>
                                    </p:set>
                                    <p:animEffect transition="in" filter="fade">
                                      <p:cBhvr additive="repl">
                                        <p:cTn id="33" dur="500"/>
                                        <p:tgtEl>
                                          <p:spTgt spid="26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Healthcare Application with IoT</a:t>
            </a:r>
            <a:endParaRPr lang="en-US" sz="3400" b="0" strike="noStrike" spc="-1">
              <a:solidFill>
                <a:srgbClr val="212121"/>
              </a:solidFill>
              <a:latin typeface="Roboto Condensed"/>
            </a:endParaRPr>
          </a:p>
        </p:txBody>
      </p:sp>
      <p:sp>
        <p:nvSpPr>
          <p:cNvPr id="271" name="TextShape 2"/>
          <p:cNvSpPr txBox="1"/>
          <p:nvPr/>
        </p:nvSpPr>
        <p:spPr>
          <a:xfrm>
            <a:off x="131040" y="863280"/>
            <a:ext cx="11683008" cy="5590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B84742"/>
                </a:solidFill>
                <a:latin typeface="Roboto Condensed"/>
              </a:rPr>
              <a:t>Remote</a:t>
            </a:r>
            <a:r>
              <a:rPr lang="en-US" sz="2400" strike="noStrike" spc="-1" dirty="0" smtClean="0">
                <a:solidFill>
                  <a:srgbClr val="212121"/>
                </a:solidFill>
                <a:latin typeface="Roboto Condensed"/>
              </a:rPr>
              <a:t> </a:t>
            </a:r>
            <a:r>
              <a:rPr lang="en-US" sz="2400" strike="noStrike" spc="-1" dirty="0">
                <a:solidFill>
                  <a:srgbClr val="B84742"/>
                </a:solidFill>
                <a:latin typeface="Roboto Condensed"/>
              </a:rPr>
              <a:t>monitoring</a:t>
            </a:r>
            <a:r>
              <a:rPr lang="en-US" sz="2400" strike="noStrike" spc="-1" dirty="0">
                <a:solidFill>
                  <a:srgbClr val="212121"/>
                </a:solidFill>
                <a:latin typeface="Roboto Condensed"/>
              </a:rPr>
              <a:t> of patient’s health </a:t>
            </a:r>
            <a:r>
              <a:rPr lang="en-US" sz="2400" strike="noStrike" spc="-1" dirty="0">
                <a:solidFill>
                  <a:srgbClr val="B84742"/>
                </a:solidFill>
                <a:latin typeface="Roboto Condensed"/>
              </a:rPr>
              <a:t>helps</a:t>
            </a:r>
            <a:r>
              <a:rPr lang="en-US" sz="2400" strike="noStrike" spc="-1" dirty="0">
                <a:solidFill>
                  <a:srgbClr val="212121"/>
                </a:solidFill>
                <a:latin typeface="Roboto Condensed"/>
              </a:rPr>
              <a:t> in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Reducing</a:t>
            </a:r>
            <a:r>
              <a:rPr lang="en-US" sz="2000" strike="noStrike" spc="-1" dirty="0">
                <a:solidFill>
                  <a:srgbClr val="212121"/>
                </a:solidFill>
                <a:latin typeface="Roboto Condensed"/>
              </a:rPr>
              <a:t> the length of </a:t>
            </a:r>
            <a:r>
              <a:rPr lang="en-US" sz="2000" strike="noStrike" spc="-1" dirty="0">
                <a:solidFill>
                  <a:srgbClr val="B84742"/>
                </a:solidFill>
                <a:latin typeface="Roboto Condensed"/>
              </a:rPr>
              <a:t>hospital</a:t>
            </a:r>
            <a:r>
              <a:rPr lang="en-US" sz="2000" strike="noStrike" spc="-1" dirty="0">
                <a:solidFill>
                  <a:srgbClr val="212121"/>
                </a:solidFill>
                <a:latin typeface="Roboto Condensed"/>
              </a:rPr>
              <a:t> </a:t>
            </a:r>
            <a:r>
              <a:rPr lang="en-US" sz="2000" strike="noStrike" spc="-1" dirty="0">
                <a:solidFill>
                  <a:srgbClr val="B84742"/>
                </a:solidFill>
                <a:latin typeface="Roboto Condensed"/>
              </a:rPr>
              <a:t>stay</a:t>
            </a:r>
            <a:r>
              <a:rPr lang="en-US" sz="2000" strike="noStrike" spc="-1" dirty="0">
                <a:solidFill>
                  <a:srgbClr val="212121"/>
                </a:solidFill>
                <a:latin typeface="Roboto Condensed"/>
              </a:rPr>
              <a:t> and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Prevents</a:t>
            </a:r>
            <a:r>
              <a:rPr lang="en-US" sz="2000" strike="noStrike" spc="-1" dirty="0">
                <a:solidFill>
                  <a:srgbClr val="212121"/>
                </a:solidFill>
                <a:latin typeface="Roboto Condensed"/>
              </a:rPr>
              <a:t> </a:t>
            </a:r>
            <a:r>
              <a:rPr lang="en-US" sz="2000" strike="noStrike" spc="-1" dirty="0">
                <a:solidFill>
                  <a:srgbClr val="B84742"/>
                </a:solidFill>
                <a:latin typeface="Roboto Condensed"/>
              </a:rPr>
              <a:t>re-admissions</a:t>
            </a:r>
            <a:r>
              <a:rPr lang="en-US" sz="2000" strike="noStrike" spc="-1" dirty="0">
                <a:solidFill>
                  <a:srgbClr val="212121"/>
                </a:solidFill>
                <a:latin typeface="Roboto Condensed"/>
              </a:rPr>
              <a:t>.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IoT has applications in </a:t>
            </a:r>
            <a:r>
              <a:rPr lang="en-US" sz="2400" strike="noStrike" spc="-1" dirty="0">
                <a:solidFill>
                  <a:srgbClr val="B84742"/>
                </a:solidFill>
                <a:latin typeface="Roboto Condensed"/>
              </a:rPr>
              <a:t>healthcare</a:t>
            </a:r>
            <a:r>
              <a:rPr lang="en-US" sz="2400" strike="noStrike" spc="-1" dirty="0">
                <a:solidFill>
                  <a:srgbClr val="212121"/>
                </a:solidFill>
                <a:latin typeface="Roboto Condensed"/>
              </a:rPr>
              <a:t> that </a:t>
            </a:r>
            <a:r>
              <a:rPr lang="en-US" sz="2400" strike="noStrike" spc="-1" dirty="0">
                <a:solidFill>
                  <a:srgbClr val="B84742"/>
                </a:solidFill>
                <a:latin typeface="Roboto Condensed"/>
              </a:rPr>
              <a:t>benefit</a:t>
            </a:r>
            <a:r>
              <a:rPr lang="en-US" sz="2400" strike="noStrike" spc="-1" dirty="0">
                <a:solidFill>
                  <a:srgbClr val="212121"/>
                </a:solidFill>
                <a:latin typeface="Roboto Condensed"/>
              </a:rPr>
              <a:t> to</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Patients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Families</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Physicians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Hospitals and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Insurance </a:t>
            </a:r>
          </a:p>
        </p:txBody>
      </p:sp>
      <p:pic>
        <p:nvPicPr>
          <p:cNvPr id="272" name="Picture 3"/>
          <p:cNvPicPr/>
          <p:nvPr/>
        </p:nvPicPr>
        <p:blipFill>
          <a:blip r:embed="rId3"/>
          <a:stretch/>
        </p:blipFill>
        <p:spPr>
          <a:xfrm>
            <a:off x="3595162" y="3548689"/>
            <a:ext cx="5001436" cy="2739211"/>
          </a:xfrm>
          <a:prstGeom prst="rect">
            <a:avLst/>
          </a:prstGeom>
          <a:ln>
            <a:noFill/>
          </a:ln>
        </p:spPr>
      </p:pic>
      <p:sp>
        <p:nvSpPr>
          <p:cNvPr id="5" name="Rounded Rectangle 4"/>
          <p:cNvSpPr/>
          <p:nvPr/>
        </p:nvSpPr>
        <p:spPr>
          <a:xfrm>
            <a:off x="10647680" y="131980"/>
            <a:ext cx="135132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Importance</a:t>
            </a:r>
            <a:endParaRPr lang="en-IN" dirty="0"/>
          </a:p>
        </p:txBody>
      </p:sp>
    </p:spTree>
    <p:extLst>
      <p:ext uri="{BB962C8B-B14F-4D97-AF65-F5344CB8AC3E}">
        <p14:creationId xmlns:p14="http://schemas.microsoft.com/office/powerpoint/2010/main" val="34179004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animEffect transition="in" filter="fade">
                                      <p:cBhvr additive="repl">
                                        <p:cTn id="7" dur="500"/>
                                        <p:tgtEl>
                                          <p:spTgt spid="271">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272"/>
                                        </p:tgtEl>
                                        <p:attrNameLst>
                                          <p:attrName>style.visibility</p:attrName>
                                        </p:attrNameLst>
                                      </p:cBhvr>
                                      <p:to>
                                        <p:strVal val="visible"/>
                                      </p:to>
                                    </p:set>
                                    <p:animEffect transition="in" filter="fade">
                                      <p:cBhvr additive="repl">
                                        <p:cTn id="10" dur="500"/>
                                        <p:tgtEl>
                                          <p:spTgt spid="272"/>
                                        </p:tgtEl>
                                      </p:cBhvr>
                                    </p:animEffect>
                                  </p:childTnLst>
                                </p:cTn>
                              </p:par>
                              <p:par>
                                <p:cTn id="11" presetID="10" presetClass="entr" fill="hold" nodeType="withEffect">
                                  <p:stCondLst>
                                    <p:cond delay="0"/>
                                  </p:stCondLst>
                                  <p:childTnLst>
                                    <p:set>
                                      <p:cBhvr>
                                        <p:cTn id="12" dur="1" fill="hold">
                                          <p:stCondLst>
                                            <p:cond delay="0"/>
                                          </p:stCondLst>
                                        </p:cTn>
                                        <p:tgtEl>
                                          <p:spTgt spid="271">
                                            <p:txEl>
                                              <p:pRg st="1" end="1"/>
                                            </p:txEl>
                                          </p:spTgt>
                                        </p:tgtEl>
                                        <p:attrNameLst>
                                          <p:attrName>style.visibility</p:attrName>
                                        </p:attrNameLst>
                                      </p:cBhvr>
                                      <p:to>
                                        <p:strVal val="visible"/>
                                      </p:to>
                                    </p:set>
                                    <p:animEffect transition="in" filter="fade">
                                      <p:cBhvr additive="repl">
                                        <p:cTn id="13" dur="500"/>
                                        <p:tgtEl>
                                          <p:spTgt spid="271">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271">
                                            <p:txEl>
                                              <p:pRg st="2" end="2"/>
                                            </p:txEl>
                                          </p:spTgt>
                                        </p:tgtEl>
                                        <p:attrNameLst>
                                          <p:attrName>style.visibility</p:attrName>
                                        </p:attrNameLst>
                                      </p:cBhvr>
                                      <p:to>
                                        <p:strVal val="visible"/>
                                      </p:to>
                                    </p:set>
                                    <p:animEffect transition="in" filter="fade">
                                      <p:cBhvr additive="repl">
                                        <p:cTn id="18" dur="500"/>
                                        <p:tgtEl>
                                          <p:spTgt spid="27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271">
                                            <p:txEl>
                                              <p:pRg st="3" end="3"/>
                                            </p:txEl>
                                          </p:spTgt>
                                        </p:tgtEl>
                                        <p:attrNameLst>
                                          <p:attrName>style.visibility</p:attrName>
                                        </p:attrNameLst>
                                      </p:cBhvr>
                                      <p:to>
                                        <p:strVal val="visible"/>
                                      </p:to>
                                    </p:set>
                                    <p:animEffect transition="in" filter="fade">
                                      <p:cBhvr additive="repl">
                                        <p:cTn id="23" dur="500"/>
                                        <p:tgtEl>
                                          <p:spTgt spid="271">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271">
                                            <p:txEl>
                                              <p:pRg st="4" end="4"/>
                                            </p:txEl>
                                          </p:spTgt>
                                        </p:tgtEl>
                                        <p:attrNameLst>
                                          <p:attrName>style.visibility</p:attrName>
                                        </p:attrNameLst>
                                      </p:cBhvr>
                                      <p:to>
                                        <p:strVal val="visible"/>
                                      </p:to>
                                    </p:set>
                                    <p:animEffect transition="in" filter="fade">
                                      <p:cBhvr additive="repl">
                                        <p:cTn id="28" dur="500"/>
                                        <p:tgtEl>
                                          <p:spTgt spid="271">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271">
                                            <p:txEl>
                                              <p:pRg st="5" end="5"/>
                                            </p:txEl>
                                          </p:spTgt>
                                        </p:tgtEl>
                                        <p:attrNameLst>
                                          <p:attrName>style.visibility</p:attrName>
                                        </p:attrNameLst>
                                      </p:cBhvr>
                                      <p:to>
                                        <p:strVal val="visible"/>
                                      </p:to>
                                    </p:set>
                                    <p:animEffect transition="in" filter="fade">
                                      <p:cBhvr additive="repl">
                                        <p:cTn id="33" dur="500"/>
                                        <p:tgtEl>
                                          <p:spTgt spid="271">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271">
                                            <p:txEl>
                                              <p:pRg st="6" end="6"/>
                                            </p:txEl>
                                          </p:spTgt>
                                        </p:tgtEl>
                                        <p:attrNameLst>
                                          <p:attrName>style.visibility</p:attrName>
                                        </p:attrNameLst>
                                      </p:cBhvr>
                                      <p:to>
                                        <p:strVal val="visible"/>
                                      </p:to>
                                    </p:set>
                                    <p:animEffect transition="in" filter="fade">
                                      <p:cBhvr additive="repl">
                                        <p:cTn id="38" dur="500"/>
                                        <p:tgtEl>
                                          <p:spTgt spid="271">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nodeType="clickEffect">
                                  <p:stCondLst>
                                    <p:cond delay="0"/>
                                  </p:stCondLst>
                                  <p:childTnLst>
                                    <p:set>
                                      <p:cBhvr>
                                        <p:cTn id="42" dur="1" fill="hold">
                                          <p:stCondLst>
                                            <p:cond delay="0"/>
                                          </p:stCondLst>
                                        </p:cTn>
                                        <p:tgtEl>
                                          <p:spTgt spid="271">
                                            <p:txEl>
                                              <p:pRg st="7" end="7"/>
                                            </p:txEl>
                                          </p:spTgt>
                                        </p:tgtEl>
                                        <p:attrNameLst>
                                          <p:attrName>style.visibility</p:attrName>
                                        </p:attrNameLst>
                                      </p:cBhvr>
                                      <p:to>
                                        <p:strVal val="visible"/>
                                      </p:to>
                                    </p:set>
                                    <p:animEffect transition="in" filter="fade">
                                      <p:cBhvr additive="repl">
                                        <p:cTn id="43" dur="500"/>
                                        <p:tgtEl>
                                          <p:spTgt spid="271">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nodeType="clickEffect">
                                  <p:stCondLst>
                                    <p:cond delay="0"/>
                                  </p:stCondLst>
                                  <p:childTnLst>
                                    <p:set>
                                      <p:cBhvr>
                                        <p:cTn id="47" dur="1" fill="hold">
                                          <p:stCondLst>
                                            <p:cond delay="0"/>
                                          </p:stCondLst>
                                        </p:cTn>
                                        <p:tgtEl>
                                          <p:spTgt spid="271">
                                            <p:txEl>
                                              <p:pRg st="8" end="8"/>
                                            </p:txEl>
                                          </p:spTgt>
                                        </p:tgtEl>
                                        <p:attrNameLst>
                                          <p:attrName>style.visibility</p:attrName>
                                        </p:attrNameLst>
                                      </p:cBhvr>
                                      <p:to>
                                        <p:strVal val="visible"/>
                                      </p:to>
                                    </p:set>
                                    <p:animEffect transition="in" filter="fade">
                                      <p:cBhvr additive="repl">
                                        <p:cTn id="48" dur="500"/>
                                        <p:tgtEl>
                                          <p:spTgt spid="27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Healthcare Application with IoT</a:t>
            </a:r>
            <a:endParaRPr lang="en-US" sz="3400" b="0" strike="noStrike" spc="-1">
              <a:solidFill>
                <a:srgbClr val="212121"/>
              </a:solidFill>
              <a:latin typeface="Roboto Condensed"/>
            </a:endParaRPr>
          </a:p>
        </p:txBody>
      </p:sp>
      <p:sp>
        <p:nvSpPr>
          <p:cNvPr id="274" name="TextShape 2"/>
          <p:cNvSpPr txBox="1"/>
          <p:nvPr/>
        </p:nvSpPr>
        <p:spPr>
          <a:xfrm>
            <a:off x="131040" y="863280"/>
            <a:ext cx="5123160" cy="310320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b="1" strike="noStrike" spc="-1" dirty="0" smtClean="0">
                <a:solidFill>
                  <a:srgbClr val="B84742"/>
                </a:solidFill>
                <a:latin typeface="Roboto Condensed"/>
              </a:rPr>
              <a:t>Sensors</a:t>
            </a:r>
            <a:endParaRPr lang="en-US" sz="24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Heartbeat Sensor</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Oxygen Level Sensor</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Glucose Level Sensor</a:t>
            </a:r>
          </a:p>
          <a:p>
            <a:pPr marL="264960" indent="-264600" algn="just">
              <a:lnSpc>
                <a:spcPct val="90000"/>
              </a:lnSpc>
              <a:spcBef>
                <a:spcPts val="1001"/>
              </a:spcBef>
              <a:buClr>
                <a:srgbClr val="B84742"/>
              </a:buClr>
              <a:buFont typeface="Wingdings 3" charset="2"/>
              <a:buChar char=""/>
              <a:tabLst>
                <a:tab pos="0" algn="l"/>
              </a:tabLst>
            </a:pPr>
            <a:r>
              <a:rPr lang="en-US" sz="2400" b="1" strike="noStrike" spc="-1" dirty="0">
                <a:solidFill>
                  <a:srgbClr val="B84742"/>
                </a:solidFill>
                <a:latin typeface="Roboto Condensed"/>
              </a:rPr>
              <a:t>Controller</a:t>
            </a:r>
            <a:endParaRPr lang="en-US" sz="24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ESP8266 Node MCU or</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Arduino Uno with Wi-Fi or Network Shield</a:t>
            </a:r>
          </a:p>
        </p:txBody>
      </p:sp>
      <p:sp>
        <p:nvSpPr>
          <p:cNvPr id="275" name="CustomShape 3"/>
          <p:cNvSpPr/>
          <p:nvPr/>
        </p:nvSpPr>
        <p:spPr>
          <a:xfrm>
            <a:off x="5412960" y="3831840"/>
            <a:ext cx="4539932" cy="26672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For</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Fog</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Computing</a:t>
            </a:r>
            <a:endParaRPr lang="en-IN" sz="24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Raspberry Pi or</a:t>
            </a:r>
            <a:endParaRPr lang="en-IN" sz="20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PC</a:t>
            </a:r>
            <a:endParaRPr lang="en-IN" sz="2000" b="0" strike="noStrike" spc="-1" dirty="0">
              <a:latin typeface="Arial"/>
            </a:endParaRPr>
          </a:p>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LAN</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and</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WAN</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Connectivity</a:t>
            </a:r>
            <a:endParaRPr lang="en-IN" sz="24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Router and Switches </a:t>
            </a:r>
            <a:endParaRPr lang="en-IN" sz="20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Wireless Access Point</a:t>
            </a:r>
            <a:endParaRPr lang="en-IN" sz="2000" b="0" strike="noStrike" spc="-1" dirty="0">
              <a:latin typeface="Arial"/>
            </a:endParaRPr>
          </a:p>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Cloud</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Services</a:t>
            </a:r>
            <a:endParaRPr lang="en-IN" sz="2400" b="0" strike="noStrike" spc="-1" dirty="0">
              <a:latin typeface="Arial"/>
            </a:endParaRPr>
          </a:p>
          <a:p>
            <a:pPr algn="just">
              <a:lnSpc>
                <a:spcPct val="90000"/>
              </a:lnSpc>
              <a:spcBef>
                <a:spcPts val="1001"/>
              </a:spcBef>
            </a:pPr>
            <a:endParaRPr lang="en-IN" sz="2400" b="0" strike="noStrike" spc="-1" dirty="0">
              <a:latin typeface="Arial"/>
            </a:endParaRPr>
          </a:p>
        </p:txBody>
      </p:sp>
      <p:sp>
        <p:nvSpPr>
          <p:cNvPr id="276" name="CustomShape 4"/>
          <p:cNvSpPr/>
          <p:nvPr/>
        </p:nvSpPr>
        <p:spPr>
          <a:xfrm>
            <a:off x="8159400" y="1236240"/>
            <a:ext cx="4032360" cy="14572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a:solidFill>
                  <a:srgbClr val="B84742"/>
                </a:solidFill>
                <a:latin typeface="Roboto Condensed"/>
              </a:rPr>
              <a:t>For</a:t>
            </a:r>
            <a:r>
              <a:rPr lang="en-US" sz="2400" b="0" strike="noStrike" spc="-1">
                <a:solidFill>
                  <a:srgbClr val="212121"/>
                </a:solidFill>
                <a:latin typeface="Roboto Condensed"/>
              </a:rPr>
              <a:t> </a:t>
            </a:r>
            <a:r>
              <a:rPr lang="en-US" sz="2400" b="1" strike="noStrike" spc="-1">
                <a:solidFill>
                  <a:srgbClr val="B84742"/>
                </a:solidFill>
                <a:latin typeface="Roboto Condensed"/>
              </a:rPr>
              <a:t>Monitoring</a:t>
            </a:r>
            <a:r>
              <a:rPr lang="en-US" sz="2400" b="0" strike="noStrike" spc="-1">
                <a:solidFill>
                  <a:srgbClr val="212121"/>
                </a:solidFill>
                <a:latin typeface="Roboto Condensed"/>
              </a:rPr>
              <a:t> </a:t>
            </a:r>
            <a:r>
              <a:rPr lang="en-US" sz="2400" b="1" strike="noStrike" spc="-1">
                <a:solidFill>
                  <a:srgbClr val="B84742"/>
                </a:solidFill>
                <a:latin typeface="Roboto Condensed"/>
              </a:rPr>
              <a:t>and</a:t>
            </a:r>
            <a:r>
              <a:rPr lang="en-US" sz="2400" b="0" strike="noStrike" spc="-1">
                <a:solidFill>
                  <a:srgbClr val="212121"/>
                </a:solidFill>
                <a:latin typeface="Roboto Condensed"/>
              </a:rPr>
              <a:t> </a:t>
            </a:r>
            <a:r>
              <a:rPr lang="en-US" sz="2400" b="1" strike="noStrike" spc="-1">
                <a:solidFill>
                  <a:srgbClr val="B84742"/>
                </a:solidFill>
                <a:latin typeface="Roboto Condensed"/>
              </a:rPr>
              <a:t>Analysis</a:t>
            </a:r>
            <a:endParaRPr lang="en-IN" sz="24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PC</a:t>
            </a:r>
            <a:endParaRPr lang="en-IN" sz="20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Mobile</a:t>
            </a:r>
            <a:endParaRPr lang="en-IN" sz="20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Tablet</a:t>
            </a:r>
            <a:endParaRPr lang="en-IN" sz="2000" b="0" strike="noStrike" spc="-1">
              <a:latin typeface="Arial"/>
            </a:endParaRPr>
          </a:p>
          <a:p>
            <a:pPr algn="just">
              <a:lnSpc>
                <a:spcPct val="90000"/>
              </a:lnSpc>
              <a:spcBef>
                <a:spcPts val="1001"/>
              </a:spcBef>
            </a:pPr>
            <a:endParaRPr lang="en-IN" sz="2000" b="0" strike="noStrike" spc="-1">
              <a:latin typeface="Arial"/>
            </a:endParaRPr>
          </a:p>
        </p:txBody>
      </p:sp>
      <p:pic>
        <p:nvPicPr>
          <p:cNvPr id="277" name="Picture 5"/>
          <p:cNvPicPr/>
          <p:nvPr/>
        </p:nvPicPr>
        <p:blipFill>
          <a:blip r:embed="rId3">
            <a:clrChange>
              <a:clrFrom>
                <a:srgbClr val="FFFFFF"/>
              </a:clrFrom>
              <a:clrTo>
                <a:srgbClr val="FFFFFF">
                  <a:alpha val="0"/>
                </a:srgbClr>
              </a:clrTo>
            </a:clrChange>
          </a:blip>
          <a:stretch/>
        </p:blipFill>
        <p:spPr>
          <a:xfrm>
            <a:off x="5046786" y="1012355"/>
            <a:ext cx="2588892" cy="2587825"/>
          </a:xfrm>
          <a:prstGeom prst="rect">
            <a:avLst/>
          </a:prstGeom>
          <a:ln>
            <a:noFill/>
          </a:ln>
        </p:spPr>
      </p:pic>
      <p:pic>
        <p:nvPicPr>
          <p:cNvPr id="278" name="Picture 6"/>
          <p:cNvPicPr/>
          <p:nvPr/>
        </p:nvPicPr>
        <p:blipFill>
          <a:blip r:embed="rId4"/>
          <a:stretch/>
        </p:blipFill>
        <p:spPr>
          <a:xfrm>
            <a:off x="165060" y="3752460"/>
            <a:ext cx="5168520" cy="2826000"/>
          </a:xfrm>
          <a:prstGeom prst="rect">
            <a:avLst/>
          </a:prstGeom>
          <a:ln>
            <a:noFill/>
          </a:ln>
        </p:spPr>
      </p:pic>
      <p:pic>
        <p:nvPicPr>
          <p:cNvPr id="279" name="Picture 7"/>
          <p:cNvPicPr/>
          <p:nvPr/>
        </p:nvPicPr>
        <p:blipFill>
          <a:blip r:embed="rId5">
            <a:clrChange>
              <a:clrFrom>
                <a:srgbClr val="FFFFFF"/>
              </a:clrFrom>
              <a:clrTo>
                <a:srgbClr val="FFFFFF">
                  <a:alpha val="0"/>
                </a:srgbClr>
              </a:clrTo>
            </a:clrChange>
          </a:blip>
          <a:srcRect l="16696" t="27226" r="17948" b="7039"/>
          <a:stretch/>
        </p:blipFill>
        <p:spPr>
          <a:xfrm>
            <a:off x="9094680" y="2602218"/>
            <a:ext cx="2852640" cy="2869200"/>
          </a:xfrm>
          <a:prstGeom prst="rect">
            <a:avLst/>
          </a:prstGeom>
          <a:ln>
            <a:noFill/>
          </a:ln>
        </p:spPr>
      </p:pic>
      <p:sp>
        <p:nvSpPr>
          <p:cNvPr id="9" name="Rounded Rectangle 8"/>
          <p:cNvSpPr/>
          <p:nvPr/>
        </p:nvSpPr>
        <p:spPr>
          <a:xfrm>
            <a:off x="9194800" y="131980"/>
            <a:ext cx="280420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Requirements for </a:t>
            </a:r>
            <a:r>
              <a:rPr lang="en-IN" dirty="0" err="1"/>
              <a:t>IoT</a:t>
            </a:r>
            <a:r>
              <a:rPr lang="en-IN" dirty="0"/>
              <a:t> Setup </a:t>
            </a:r>
          </a:p>
        </p:txBody>
      </p:sp>
    </p:spTree>
    <p:extLst>
      <p:ext uri="{BB962C8B-B14F-4D97-AF65-F5344CB8AC3E}">
        <p14:creationId xmlns:p14="http://schemas.microsoft.com/office/powerpoint/2010/main" val="335747072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74">
                                            <p:txEl>
                                              <p:pRg st="0" end="0"/>
                                            </p:txEl>
                                          </p:spTgt>
                                        </p:tgtEl>
                                        <p:attrNameLst>
                                          <p:attrName>style.visibility</p:attrName>
                                        </p:attrNameLst>
                                      </p:cBhvr>
                                      <p:to>
                                        <p:strVal val="visible"/>
                                      </p:to>
                                    </p:set>
                                    <p:animEffect transition="in" filter="fade">
                                      <p:cBhvr additive="repl">
                                        <p:cTn id="7" dur="500"/>
                                        <p:tgtEl>
                                          <p:spTgt spid="274">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277"/>
                                        </p:tgtEl>
                                        <p:attrNameLst>
                                          <p:attrName>style.visibility</p:attrName>
                                        </p:attrNameLst>
                                      </p:cBhvr>
                                      <p:to>
                                        <p:strVal val="visible"/>
                                      </p:to>
                                    </p:set>
                                    <p:animEffect transition="in" filter="fade">
                                      <p:cBhvr additive="repl">
                                        <p:cTn id="10" dur="500"/>
                                        <p:tgtEl>
                                          <p:spTgt spid="2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274">
                                            <p:txEl>
                                              <p:pRg st="1" end="1"/>
                                            </p:txEl>
                                          </p:spTgt>
                                        </p:tgtEl>
                                        <p:attrNameLst>
                                          <p:attrName>style.visibility</p:attrName>
                                        </p:attrNameLst>
                                      </p:cBhvr>
                                      <p:to>
                                        <p:strVal val="visible"/>
                                      </p:to>
                                    </p:set>
                                    <p:animEffect transition="in" filter="fade">
                                      <p:cBhvr additive="repl">
                                        <p:cTn id="15" dur="500"/>
                                        <p:tgtEl>
                                          <p:spTgt spid="27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274">
                                            <p:txEl>
                                              <p:pRg st="2" end="2"/>
                                            </p:txEl>
                                          </p:spTgt>
                                        </p:tgtEl>
                                        <p:attrNameLst>
                                          <p:attrName>style.visibility</p:attrName>
                                        </p:attrNameLst>
                                      </p:cBhvr>
                                      <p:to>
                                        <p:strVal val="visible"/>
                                      </p:to>
                                    </p:set>
                                    <p:animEffect transition="in" filter="fade">
                                      <p:cBhvr additive="repl">
                                        <p:cTn id="20" dur="500"/>
                                        <p:tgtEl>
                                          <p:spTgt spid="27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274">
                                            <p:txEl>
                                              <p:pRg st="3" end="3"/>
                                            </p:txEl>
                                          </p:spTgt>
                                        </p:tgtEl>
                                        <p:attrNameLst>
                                          <p:attrName>style.visibility</p:attrName>
                                        </p:attrNameLst>
                                      </p:cBhvr>
                                      <p:to>
                                        <p:strVal val="visible"/>
                                      </p:to>
                                    </p:set>
                                    <p:animEffect transition="in" filter="fade">
                                      <p:cBhvr additive="repl">
                                        <p:cTn id="25" dur="500"/>
                                        <p:tgtEl>
                                          <p:spTgt spid="27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274">
                                            <p:txEl>
                                              <p:pRg st="4" end="4"/>
                                            </p:txEl>
                                          </p:spTgt>
                                        </p:tgtEl>
                                        <p:attrNameLst>
                                          <p:attrName>style.visibility</p:attrName>
                                        </p:attrNameLst>
                                      </p:cBhvr>
                                      <p:to>
                                        <p:strVal val="visible"/>
                                      </p:to>
                                    </p:set>
                                    <p:animEffect transition="in" filter="fade">
                                      <p:cBhvr additive="repl">
                                        <p:cTn id="30" dur="500"/>
                                        <p:tgtEl>
                                          <p:spTgt spid="27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274">
                                            <p:txEl>
                                              <p:pRg st="5" end="5"/>
                                            </p:txEl>
                                          </p:spTgt>
                                        </p:tgtEl>
                                        <p:attrNameLst>
                                          <p:attrName>style.visibility</p:attrName>
                                        </p:attrNameLst>
                                      </p:cBhvr>
                                      <p:to>
                                        <p:strVal val="visible"/>
                                      </p:to>
                                    </p:set>
                                    <p:animEffect transition="in" filter="fade">
                                      <p:cBhvr additive="repl">
                                        <p:cTn id="35" dur="500"/>
                                        <p:tgtEl>
                                          <p:spTgt spid="27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274">
                                            <p:txEl>
                                              <p:pRg st="6" end="6"/>
                                            </p:txEl>
                                          </p:spTgt>
                                        </p:tgtEl>
                                        <p:attrNameLst>
                                          <p:attrName>style.visibility</p:attrName>
                                        </p:attrNameLst>
                                      </p:cBhvr>
                                      <p:to>
                                        <p:strVal val="visible"/>
                                      </p:to>
                                    </p:set>
                                    <p:animEffect transition="in" filter="fade">
                                      <p:cBhvr additive="repl">
                                        <p:cTn id="40" dur="500"/>
                                        <p:tgtEl>
                                          <p:spTgt spid="274">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275">
                                            <p:txEl>
                                              <p:pRg st="0" end="0"/>
                                            </p:txEl>
                                          </p:spTgt>
                                        </p:tgtEl>
                                        <p:attrNameLst>
                                          <p:attrName>style.visibility</p:attrName>
                                        </p:attrNameLst>
                                      </p:cBhvr>
                                      <p:to>
                                        <p:strVal val="visible"/>
                                      </p:to>
                                    </p:set>
                                    <p:animEffect transition="in" filter="fade">
                                      <p:cBhvr additive="repl">
                                        <p:cTn id="45" dur="500"/>
                                        <p:tgtEl>
                                          <p:spTgt spid="275">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nodeType="clickEffect">
                                  <p:stCondLst>
                                    <p:cond delay="0"/>
                                  </p:stCondLst>
                                  <p:childTnLst>
                                    <p:set>
                                      <p:cBhvr>
                                        <p:cTn id="49" dur="1" fill="hold">
                                          <p:stCondLst>
                                            <p:cond delay="0"/>
                                          </p:stCondLst>
                                        </p:cTn>
                                        <p:tgtEl>
                                          <p:spTgt spid="275">
                                            <p:txEl>
                                              <p:pRg st="1" end="1"/>
                                            </p:txEl>
                                          </p:spTgt>
                                        </p:tgtEl>
                                        <p:attrNameLst>
                                          <p:attrName>style.visibility</p:attrName>
                                        </p:attrNameLst>
                                      </p:cBhvr>
                                      <p:to>
                                        <p:strVal val="visible"/>
                                      </p:to>
                                    </p:set>
                                    <p:animEffect transition="in" filter="fade">
                                      <p:cBhvr additive="repl">
                                        <p:cTn id="50" dur="500"/>
                                        <p:tgtEl>
                                          <p:spTgt spid="275">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nodeType="clickEffect">
                                  <p:stCondLst>
                                    <p:cond delay="0"/>
                                  </p:stCondLst>
                                  <p:childTnLst>
                                    <p:set>
                                      <p:cBhvr>
                                        <p:cTn id="54" dur="1" fill="hold">
                                          <p:stCondLst>
                                            <p:cond delay="0"/>
                                          </p:stCondLst>
                                        </p:cTn>
                                        <p:tgtEl>
                                          <p:spTgt spid="275">
                                            <p:txEl>
                                              <p:pRg st="2" end="2"/>
                                            </p:txEl>
                                          </p:spTgt>
                                        </p:tgtEl>
                                        <p:attrNameLst>
                                          <p:attrName>style.visibility</p:attrName>
                                        </p:attrNameLst>
                                      </p:cBhvr>
                                      <p:to>
                                        <p:strVal val="visible"/>
                                      </p:to>
                                    </p:set>
                                    <p:animEffect transition="in" filter="fade">
                                      <p:cBhvr additive="repl">
                                        <p:cTn id="55" dur="500"/>
                                        <p:tgtEl>
                                          <p:spTgt spid="275">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fill="hold" nodeType="clickEffect">
                                  <p:stCondLst>
                                    <p:cond delay="0"/>
                                  </p:stCondLst>
                                  <p:childTnLst>
                                    <p:set>
                                      <p:cBhvr>
                                        <p:cTn id="59" dur="1" fill="hold">
                                          <p:stCondLst>
                                            <p:cond delay="0"/>
                                          </p:stCondLst>
                                        </p:cTn>
                                        <p:tgtEl>
                                          <p:spTgt spid="278"/>
                                        </p:tgtEl>
                                        <p:attrNameLst>
                                          <p:attrName>style.visibility</p:attrName>
                                        </p:attrNameLst>
                                      </p:cBhvr>
                                      <p:to>
                                        <p:strVal val="visible"/>
                                      </p:to>
                                    </p:set>
                                    <p:animEffect transition="in" filter="fade">
                                      <p:cBhvr additive="repl">
                                        <p:cTn id="60" dur="500"/>
                                        <p:tgtEl>
                                          <p:spTgt spid="278"/>
                                        </p:tgtEl>
                                      </p:cBhvr>
                                    </p:animEffect>
                                  </p:childTnLst>
                                </p:cTn>
                              </p:par>
                              <p:par>
                                <p:cTn id="61" presetID="10" presetClass="entr" fill="hold" nodeType="withEffect">
                                  <p:stCondLst>
                                    <p:cond delay="0"/>
                                  </p:stCondLst>
                                  <p:childTnLst>
                                    <p:set>
                                      <p:cBhvr>
                                        <p:cTn id="62" dur="1" fill="hold">
                                          <p:stCondLst>
                                            <p:cond delay="0"/>
                                          </p:stCondLst>
                                        </p:cTn>
                                        <p:tgtEl>
                                          <p:spTgt spid="275">
                                            <p:txEl>
                                              <p:pRg st="3" end="3"/>
                                            </p:txEl>
                                          </p:spTgt>
                                        </p:tgtEl>
                                        <p:attrNameLst>
                                          <p:attrName>style.visibility</p:attrName>
                                        </p:attrNameLst>
                                      </p:cBhvr>
                                      <p:to>
                                        <p:strVal val="visible"/>
                                      </p:to>
                                    </p:set>
                                    <p:animEffect transition="in" filter="fade">
                                      <p:cBhvr additive="repl">
                                        <p:cTn id="63" dur="500"/>
                                        <p:tgtEl>
                                          <p:spTgt spid="275">
                                            <p:txEl>
                                              <p:pRg st="3" end="3"/>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fill="hold" nodeType="clickEffect">
                                  <p:stCondLst>
                                    <p:cond delay="0"/>
                                  </p:stCondLst>
                                  <p:childTnLst>
                                    <p:set>
                                      <p:cBhvr>
                                        <p:cTn id="67" dur="1" fill="hold">
                                          <p:stCondLst>
                                            <p:cond delay="0"/>
                                          </p:stCondLst>
                                        </p:cTn>
                                        <p:tgtEl>
                                          <p:spTgt spid="275">
                                            <p:txEl>
                                              <p:pRg st="4" end="4"/>
                                            </p:txEl>
                                          </p:spTgt>
                                        </p:tgtEl>
                                        <p:attrNameLst>
                                          <p:attrName>style.visibility</p:attrName>
                                        </p:attrNameLst>
                                      </p:cBhvr>
                                      <p:to>
                                        <p:strVal val="visible"/>
                                      </p:to>
                                    </p:set>
                                    <p:animEffect transition="in" filter="fade">
                                      <p:cBhvr additive="repl">
                                        <p:cTn id="68" dur="500"/>
                                        <p:tgtEl>
                                          <p:spTgt spid="275">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fill="hold" nodeType="clickEffect">
                                  <p:stCondLst>
                                    <p:cond delay="0"/>
                                  </p:stCondLst>
                                  <p:childTnLst>
                                    <p:set>
                                      <p:cBhvr>
                                        <p:cTn id="72" dur="1" fill="hold">
                                          <p:stCondLst>
                                            <p:cond delay="0"/>
                                          </p:stCondLst>
                                        </p:cTn>
                                        <p:tgtEl>
                                          <p:spTgt spid="275">
                                            <p:txEl>
                                              <p:pRg st="5" end="5"/>
                                            </p:txEl>
                                          </p:spTgt>
                                        </p:tgtEl>
                                        <p:attrNameLst>
                                          <p:attrName>style.visibility</p:attrName>
                                        </p:attrNameLst>
                                      </p:cBhvr>
                                      <p:to>
                                        <p:strVal val="visible"/>
                                      </p:to>
                                    </p:set>
                                    <p:animEffect transition="in" filter="fade">
                                      <p:cBhvr additive="repl">
                                        <p:cTn id="73" dur="500"/>
                                        <p:tgtEl>
                                          <p:spTgt spid="275">
                                            <p:txEl>
                                              <p:pRg st="5" end="5"/>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fill="hold" nodeType="clickEffect">
                                  <p:stCondLst>
                                    <p:cond delay="0"/>
                                  </p:stCondLst>
                                  <p:childTnLst>
                                    <p:set>
                                      <p:cBhvr>
                                        <p:cTn id="77" dur="1" fill="hold">
                                          <p:stCondLst>
                                            <p:cond delay="0"/>
                                          </p:stCondLst>
                                        </p:cTn>
                                        <p:tgtEl>
                                          <p:spTgt spid="275">
                                            <p:txEl>
                                              <p:pRg st="6" end="6"/>
                                            </p:txEl>
                                          </p:spTgt>
                                        </p:tgtEl>
                                        <p:attrNameLst>
                                          <p:attrName>style.visibility</p:attrName>
                                        </p:attrNameLst>
                                      </p:cBhvr>
                                      <p:to>
                                        <p:strVal val="visible"/>
                                      </p:to>
                                    </p:set>
                                    <p:animEffect transition="in" filter="fade">
                                      <p:cBhvr additive="repl">
                                        <p:cTn id="78" dur="500"/>
                                        <p:tgtEl>
                                          <p:spTgt spid="275">
                                            <p:txEl>
                                              <p:pRg st="6" end="6"/>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fill="hold" nodeType="clickEffect">
                                  <p:stCondLst>
                                    <p:cond delay="0"/>
                                  </p:stCondLst>
                                  <p:childTnLst>
                                    <p:set>
                                      <p:cBhvr>
                                        <p:cTn id="82" dur="1" fill="hold">
                                          <p:stCondLst>
                                            <p:cond delay="0"/>
                                          </p:stCondLst>
                                        </p:cTn>
                                        <p:tgtEl>
                                          <p:spTgt spid="276">
                                            <p:txEl>
                                              <p:pRg st="0" end="0"/>
                                            </p:txEl>
                                          </p:spTgt>
                                        </p:tgtEl>
                                        <p:attrNameLst>
                                          <p:attrName>style.visibility</p:attrName>
                                        </p:attrNameLst>
                                      </p:cBhvr>
                                      <p:to>
                                        <p:strVal val="visible"/>
                                      </p:to>
                                    </p:set>
                                    <p:animEffect transition="in" filter="fade">
                                      <p:cBhvr additive="repl">
                                        <p:cTn id="83" dur="500"/>
                                        <p:tgtEl>
                                          <p:spTgt spid="276">
                                            <p:txEl>
                                              <p:pRg st="0" end="0"/>
                                            </p:txEl>
                                          </p:spTgt>
                                        </p:tgtEl>
                                      </p:cBhvr>
                                    </p:animEffect>
                                  </p:childTnLst>
                                </p:cTn>
                              </p:par>
                              <p:par>
                                <p:cTn id="84" presetID="10" presetClass="entr" fill="hold" nodeType="withEffect">
                                  <p:stCondLst>
                                    <p:cond delay="0"/>
                                  </p:stCondLst>
                                  <p:childTnLst>
                                    <p:set>
                                      <p:cBhvr>
                                        <p:cTn id="85" dur="1" fill="hold">
                                          <p:stCondLst>
                                            <p:cond delay="0"/>
                                          </p:stCondLst>
                                        </p:cTn>
                                        <p:tgtEl>
                                          <p:spTgt spid="279"/>
                                        </p:tgtEl>
                                        <p:attrNameLst>
                                          <p:attrName>style.visibility</p:attrName>
                                        </p:attrNameLst>
                                      </p:cBhvr>
                                      <p:to>
                                        <p:strVal val="visible"/>
                                      </p:to>
                                    </p:set>
                                    <p:animEffect transition="in" filter="fade">
                                      <p:cBhvr additive="repl">
                                        <p:cTn id="86" dur="500"/>
                                        <p:tgtEl>
                                          <p:spTgt spid="27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fill="hold" nodeType="clickEffect">
                                  <p:stCondLst>
                                    <p:cond delay="0"/>
                                  </p:stCondLst>
                                  <p:childTnLst>
                                    <p:set>
                                      <p:cBhvr>
                                        <p:cTn id="90" dur="1" fill="hold">
                                          <p:stCondLst>
                                            <p:cond delay="0"/>
                                          </p:stCondLst>
                                        </p:cTn>
                                        <p:tgtEl>
                                          <p:spTgt spid="276">
                                            <p:txEl>
                                              <p:pRg st="1" end="1"/>
                                            </p:txEl>
                                          </p:spTgt>
                                        </p:tgtEl>
                                        <p:attrNameLst>
                                          <p:attrName>style.visibility</p:attrName>
                                        </p:attrNameLst>
                                      </p:cBhvr>
                                      <p:to>
                                        <p:strVal val="visible"/>
                                      </p:to>
                                    </p:set>
                                    <p:animEffect transition="in" filter="fade">
                                      <p:cBhvr additive="repl">
                                        <p:cTn id="91" dur="500"/>
                                        <p:tgtEl>
                                          <p:spTgt spid="276">
                                            <p:txEl>
                                              <p:pRg st="1" end="1"/>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fill="hold" nodeType="clickEffect">
                                  <p:stCondLst>
                                    <p:cond delay="0"/>
                                  </p:stCondLst>
                                  <p:childTnLst>
                                    <p:set>
                                      <p:cBhvr>
                                        <p:cTn id="95" dur="1" fill="hold">
                                          <p:stCondLst>
                                            <p:cond delay="0"/>
                                          </p:stCondLst>
                                        </p:cTn>
                                        <p:tgtEl>
                                          <p:spTgt spid="276">
                                            <p:txEl>
                                              <p:pRg st="2" end="2"/>
                                            </p:txEl>
                                          </p:spTgt>
                                        </p:tgtEl>
                                        <p:attrNameLst>
                                          <p:attrName>style.visibility</p:attrName>
                                        </p:attrNameLst>
                                      </p:cBhvr>
                                      <p:to>
                                        <p:strVal val="visible"/>
                                      </p:to>
                                    </p:set>
                                    <p:animEffect transition="in" filter="fade">
                                      <p:cBhvr additive="repl">
                                        <p:cTn id="96" dur="500"/>
                                        <p:tgtEl>
                                          <p:spTgt spid="276">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fill="hold" nodeType="clickEffect">
                                  <p:stCondLst>
                                    <p:cond delay="0"/>
                                  </p:stCondLst>
                                  <p:childTnLst>
                                    <p:set>
                                      <p:cBhvr>
                                        <p:cTn id="100" dur="1" fill="hold">
                                          <p:stCondLst>
                                            <p:cond delay="0"/>
                                          </p:stCondLst>
                                        </p:cTn>
                                        <p:tgtEl>
                                          <p:spTgt spid="276">
                                            <p:txEl>
                                              <p:pRg st="3" end="3"/>
                                            </p:txEl>
                                          </p:spTgt>
                                        </p:tgtEl>
                                        <p:attrNameLst>
                                          <p:attrName>style.visibility</p:attrName>
                                        </p:attrNameLst>
                                      </p:cBhvr>
                                      <p:to>
                                        <p:strVal val="visible"/>
                                      </p:to>
                                    </p:set>
                                    <p:animEffect transition="in" filter="fade">
                                      <p:cBhvr additive="repl">
                                        <p:cTn id="101" dur="500"/>
                                        <p:tgtEl>
                                          <p:spTgt spid="2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Healthcare Application with IoT</a:t>
            </a:r>
            <a:endParaRPr lang="en-US" sz="3400" b="0" strike="noStrike" spc="-1">
              <a:solidFill>
                <a:srgbClr val="212121"/>
              </a:solidFill>
              <a:latin typeface="Roboto Condensed"/>
            </a:endParaRPr>
          </a:p>
        </p:txBody>
      </p:sp>
      <p:sp>
        <p:nvSpPr>
          <p:cNvPr id="281" name="TextShape 2"/>
          <p:cNvSpPr txBox="1"/>
          <p:nvPr/>
        </p:nvSpPr>
        <p:spPr>
          <a:xfrm>
            <a:off x="131040" y="863280"/>
            <a:ext cx="6011640" cy="4996080"/>
          </a:xfrm>
          <a:prstGeom prst="rect">
            <a:avLst/>
          </a:prstGeom>
          <a:noFill/>
          <a:ln>
            <a:noFill/>
          </a:ln>
        </p:spPr>
        <p:txBody>
          <a:bodyPr>
            <a:noAutofit/>
          </a:bodyPr>
          <a:lstStyle/>
          <a:p>
            <a:pPr algn="just">
              <a:lnSpc>
                <a:spcPct val="90000"/>
              </a:lnSpc>
              <a:spcBef>
                <a:spcPts val="1001"/>
              </a:spcBef>
              <a:tabLst>
                <a:tab pos="0" algn="l"/>
              </a:tabLst>
            </a:pPr>
            <a:endParaRPr lang="en-US" sz="2400" b="0" strike="noStrike" spc="-1" dirty="0">
              <a:solidFill>
                <a:srgbClr val="212121"/>
              </a:solidFill>
              <a:latin typeface="Roboto Condensed"/>
            </a:endParaRPr>
          </a:p>
        </p:txBody>
      </p:sp>
      <p:grpSp>
        <p:nvGrpSpPr>
          <p:cNvPr id="282" name="Group 3"/>
          <p:cNvGrpSpPr/>
          <p:nvPr/>
        </p:nvGrpSpPr>
        <p:grpSpPr>
          <a:xfrm>
            <a:off x="734040" y="1738800"/>
            <a:ext cx="1364760" cy="3846240"/>
            <a:chOff x="734040" y="1738800"/>
            <a:chExt cx="1364760" cy="3846240"/>
          </a:xfrm>
        </p:grpSpPr>
        <p:sp>
          <p:nvSpPr>
            <p:cNvPr id="283" name="CustomShape 4"/>
            <p:cNvSpPr/>
            <p:nvPr/>
          </p:nvSpPr>
          <p:spPr>
            <a:xfrm>
              <a:off x="734040" y="173880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Heartbeat Sensor Node</a:t>
              </a:r>
              <a:endParaRPr lang="en-IN" sz="1800" b="0" strike="noStrike" spc="-1">
                <a:latin typeface="Arial"/>
              </a:endParaRPr>
            </a:p>
          </p:txBody>
        </p:sp>
        <p:sp>
          <p:nvSpPr>
            <p:cNvPr id="284" name="CustomShape 5"/>
            <p:cNvSpPr/>
            <p:nvPr/>
          </p:nvSpPr>
          <p:spPr>
            <a:xfrm>
              <a:off x="73404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Oxygen Sensor  Node</a:t>
              </a:r>
              <a:endParaRPr lang="en-IN" sz="1800" b="0" strike="noStrike" spc="-1">
                <a:latin typeface="Arial"/>
              </a:endParaRPr>
            </a:p>
          </p:txBody>
        </p:sp>
        <p:sp>
          <p:nvSpPr>
            <p:cNvPr id="285" name="CustomShape 6"/>
            <p:cNvSpPr/>
            <p:nvPr/>
          </p:nvSpPr>
          <p:spPr>
            <a:xfrm>
              <a:off x="734040" y="464508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Glucose Sensor  Node</a:t>
              </a:r>
              <a:endParaRPr lang="en-IN" sz="1800" b="0" strike="noStrike" spc="-1">
                <a:latin typeface="Arial"/>
              </a:endParaRPr>
            </a:p>
          </p:txBody>
        </p:sp>
      </p:grpSp>
      <p:sp>
        <p:nvSpPr>
          <p:cNvPr id="286" name="CustomShape 7"/>
          <p:cNvSpPr/>
          <p:nvPr/>
        </p:nvSpPr>
        <p:spPr>
          <a:xfrm>
            <a:off x="8937000" y="4919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Patients Family </a:t>
            </a:r>
            <a:endParaRPr lang="en-IN" sz="1800" b="0" strike="noStrike" spc="-1">
              <a:latin typeface="Arial"/>
            </a:endParaRPr>
          </a:p>
        </p:txBody>
      </p:sp>
      <p:grpSp>
        <p:nvGrpSpPr>
          <p:cNvPr id="287" name="Group 8"/>
          <p:cNvGrpSpPr/>
          <p:nvPr/>
        </p:nvGrpSpPr>
        <p:grpSpPr>
          <a:xfrm>
            <a:off x="6426000" y="3191760"/>
            <a:ext cx="2103120" cy="2070720"/>
            <a:chOff x="6426000" y="3191760"/>
            <a:chExt cx="2103120" cy="2070720"/>
          </a:xfrm>
        </p:grpSpPr>
        <p:sp>
          <p:nvSpPr>
            <p:cNvPr id="288" name="CustomShape 9"/>
            <p:cNvSpPr/>
            <p:nvPr/>
          </p:nvSpPr>
          <p:spPr>
            <a:xfrm>
              <a:off x="683856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Cloud Services</a:t>
              </a:r>
              <a:endParaRPr lang="en-IN" sz="1800" b="0" strike="noStrike" spc="-1">
                <a:latin typeface="Arial"/>
              </a:endParaRPr>
            </a:p>
          </p:txBody>
        </p:sp>
        <p:sp>
          <p:nvSpPr>
            <p:cNvPr id="289" name="CustomShape 10"/>
            <p:cNvSpPr/>
            <p:nvPr/>
          </p:nvSpPr>
          <p:spPr>
            <a:xfrm>
              <a:off x="6426000" y="4349880"/>
              <a:ext cx="21031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Central and Remote </a:t>
              </a:r>
              <a:endParaRPr lang="en-IN" sz="1800" b="0" strike="noStrike" spc="-1">
                <a:latin typeface="Arial"/>
              </a:endParaRPr>
            </a:p>
            <a:p>
              <a:pPr algn="ctr">
                <a:lnSpc>
                  <a:spcPct val="100000"/>
                </a:lnSpc>
              </a:pPr>
              <a:r>
                <a:rPr lang="en-US" sz="1800" b="0" strike="noStrike" spc="-1">
                  <a:solidFill>
                    <a:srgbClr val="212121"/>
                  </a:solidFill>
                  <a:latin typeface="Roboto Condensed"/>
                </a:rPr>
                <a:t>Storage/Analysis</a:t>
              </a:r>
              <a:endParaRPr lang="en-IN" sz="1800" b="0" strike="noStrike" spc="-1">
                <a:latin typeface="Arial"/>
              </a:endParaRPr>
            </a:p>
          </p:txBody>
        </p:sp>
      </p:grpSp>
      <p:grpSp>
        <p:nvGrpSpPr>
          <p:cNvPr id="290" name="Group 11"/>
          <p:cNvGrpSpPr/>
          <p:nvPr/>
        </p:nvGrpSpPr>
        <p:grpSpPr>
          <a:xfrm>
            <a:off x="4478400" y="3191760"/>
            <a:ext cx="1664280" cy="2439000"/>
            <a:chOff x="4478400" y="3191760"/>
            <a:chExt cx="1664280" cy="2439000"/>
          </a:xfrm>
        </p:grpSpPr>
        <p:sp>
          <p:nvSpPr>
            <p:cNvPr id="291" name="CustomShape 12"/>
            <p:cNvSpPr/>
            <p:nvPr/>
          </p:nvSpPr>
          <p:spPr>
            <a:xfrm>
              <a:off x="461052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FFFFFF"/>
                  </a:solidFill>
                  <a:latin typeface="Roboto Condensed"/>
                </a:rPr>
                <a:t>Fog Computer  </a:t>
              </a:r>
              <a:endParaRPr lang="en-IN" sz="1800" b="0" strike="noStrike" spc="-1" dirty="0">
                <a:latin typeface="Arial"/>
              </a:endParaRPr>
            </a:p>
          </p:txBody>
        </p:sp>
        <p:sp>
          <p:nvSpPr>
            <p:cNvPr id="292" name="CustomShape 13"/>
            <p:cNvSpPr/>
            <p:nvPr/>
          </p:nvSpPr>
          <p:spPr>
            <a:xfrm>
              <a:off x="4478400" y="4169520"/>
              <a:ext cx="166428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Within Organization for Local Analysis and Processing</a:t>
              </a:r>
              <a:endParaRPr lang="en-IN" sz="1800" b="0" strike="noStrike" spc="-1">
                <a:latin typeface="Arial"/>
              </a:endParaRPr>
            </a:p>
          </p:txBody>
        </p:sp>
      </p:grpSp>
      <p:grpSp>
        <p:nvGrpSpPr>
          <p:cNvPr id="293" name="Group 14"/>
          <p:cNvGrpSpPr/>
          <p:nvPr/>
        </p:nvGrpSpPr>
        <p:grpSpPr>
          <a:xfrm>
            <a:off x="4412880" y="1049608"/>
            <a:ext cx="1664280" cy="1597320"/>
            <a:chOff x="4460760" y="1047960"/>
            <a:chExt cx="1664280" cy="1597320"/>
          </a:xfrm>
        </p:grpSpPr>
        <p:sp>
          <p:nvSpPr>
            <p:cNvPr id="294" name="CustomShape 15"/>
            <p:cNvSpPr/>
            <p:nvPr/>
          </p:nvSpPr>
          <p:spPr>
            <a:xfrm>
              <a:off x="4610520" y="1670538"/>
              <a:ext cx="1514520" cy="974742"/>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FFFFFF"/>
                  </a:solidFill>
                  <a:latin typeface="Roboto Condensed"/>
                </a:rPr>
                <a:t>Local Care Taker Monitoring</a:t>
              </a:r>
              <a:endParaRPr lang="en-IN" sz="1800" b="0" strike="noStrike" spc="-1" dirty="0">
                <a:latin typeface="Arial"/>
              </a:endParaRPr>
            </a:p>
          </p:txBody>
        </p:sp>
        <p:sp>
          <p:nvSpPr>
            <p:cNvPr id="295" name="CustomShape 16"/>
            <p:cNvSpPr/>
            <p:nvPr/>
          </p:nvSpPr>
          <p:spPr>
            <a:xfrm>
              <a:off x="4460760" y="1047960"/>
              <a:ext cx="16642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Nursing Staff and Doctors</a:t>
              </a:r>
              <a:endParaRPr lang="en-IN" sz="1800" b="0" strike="noStrike" spc="-1">
                <a:latin typeface="Arial"/>
              </a:endParaRPr>
            </a:p>
          </p:txBody>
        </p:sp>
      </p:grpSp>
      <p:grpSp>
        <p:nvGrpSpPr>
          <p:cNvPr id="296" name="Group 17"/>
          <p:cNvGrpSpPr/>
          <p:nvPr/>
        </p:nvGrpSpPr>
        <p:grpSpPr>
          <a:xfrm>
            <a:off x="8790480" y="1139760"/>
            <a:ext cx="1664280" cy="1779120"/>
            <a:chOff x="8790480" y="1139760"/>
            <a:chExt cx="1664280" cy="1779120"/>
          </a:xfrm>
        </p:grpSpPr>
        <p:sp>
          <p:nvSpPr>
            <p:cNvPr id="297" name="CustomShape 18"/>
            <p:cNvSpPr/>
            <p:nvPr/>
          </p:nvSpPr>
          <p:spPr>
            <a:xfrm>
              <a:off x="8937000" y="1781640"/>
              <a:ext cx="1377360" cy="11372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FFFFFF"/>
                  </a:solidFill>
                  <a:latin typeface="Roboto Condensed"/>
                </a:rPr>
                <a:t>Remote Care Taker Monitoring</a:t>
              </a:r>
              <a:endParaRPr lang="en-IN" sz="1800" b="0" strike="noStrike" spc="-1" dirty="0">
                <a:latin typeface="Arial"/>
              </a:endParaRPr>
            </a:p>
          </p:txBody>
        </p:sp>
        <p:sp>
          <p:nvSpPr>
            <p:cNvPr id="298" name="CustomShape 19"/>
            <p:cNvSpPr/>
            <p:nvPr/>
          </p:nvSpPr>
          <p:spPr>
            <a:xfrm>
              <a:off x="8790480" y="1139760"/>
              <a:ext cx="16642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Nursing Staff and Doctors</a:t>
              </a:r>
              <a:endParaRPr lang="en-IN" sz="1800" b="0" strike="noStrike" spc="-1">
                <a:latin typeface="Arial"/>
              </a:endParaRPr>
            </a:p>
          </p:txBody>
        </p:sp>
      </p:grpSp>
      <p:grpSp>
        <p:nvGrpSpPr>
          <p:cNvPr id="299" name="Group 20"/>
          <p:cNvGrpSpPr/>
          <p:nvPr/>
        </p:nvGrpSpPr>
        <p:grpSpPr>
          <a:xfrm>
            <a:off x="9945720" y="3191760"/>
            <a:ext cx="2103120" cy="1644480"/>
            <a:chOff x="9945720" y="3191760"/>
            <a:chExt cx="2103120" cy="1644480"/>
          </a:xfrm>
        </p:grpSpPr>
        <p:sp>
          <p:nvSpPr>
            <p:cNvPr id="300" name="CustomShape 21"/>
            <p:cNvSpPr/>
            <p:nvPr/>
          </p:nvSpPr>
          <p:spPr>
            <a:xfrm>
              <a:off x="1031508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Data Analytics</a:t>
              </a:r>
              <a:endParaRPr lang="en-IN" sz="1800" b="0" strike="noStrike" spc="-1">
                <a:latin typeface="Arial"/>
              </a:endParaRPr>
            </a:p>
          </p:txBody>
        </p:sp>
        <p:sp>
          <p:nvSpPr>
            <p:cNvPr id="301" name="CustomShape 22"/>
            <p:cNvSpPr/>
            <p:nvPr/>
          </p:nvSpPr>
          <p:spPr>
            <a:xfrm>
              <a:off x="9945720" y="4197240"/>
              <a:ext cx="2103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Research / Decision Making</a:t>
              </a:r>
              <a:endParaRPr lang="en-IN" sz="1800" b="0" strike="noStrike" spc="-1">
                <a:latin typeface="Arial"/>
              </a:endParaRPr>
            </a:p>
          </p:txBody>
        </p:sp>
      </p:grpSp>
      <p:grpSp>
        <p:nvGrpSpPr>
          <p:cNvPr id="302" name="Group 23"/>
          <p:cNvGrpSpPr/>
          <p:nvPr/>
        </p:nvGrpSpPr>
        <p:grpSpPr>
          <a:xfrm>
            <a:off x="2672280" y="2593800"/>
            <a:ext cx="1825200" cy="1537920"/>
            <a:chOff x="2672280" y="2593800"/>
            <a:chExt cx="1825200" cy="1537920"/>
          </a:xfrm>
        </p:grpSpPr>
        <p:sp>
          <p:nvSpPr>
            <p:cNvPr id="303" name="CustomShape 24"/>
            <p:cNvSpPr/>
            <p:nvPr/>
          </p:nvSpPr>
          <p:spPr>
            <a:xfrm>
              <a:off x="267228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Controller Node</a:t>
              </a:r>
              <a:endParaRPr lang="en-IN" sz="1800" b="0" strike="noStrike" spc="-1">
                <a:latin typeface="Arial"/>
              </a:endParaRPr>
            </a:p>
          </p:txBody>
        </p:sp>
        <p:sp>
          <p:nvSpPr>
            <p:cNvPr id="304" name="CustomShape 25"/>
            <p:cNvSpPr/>
            <p:nvPr/>
          </p:nvSpPr>
          <p:spPr>
            <a:xfrm>
              <a:off x="2833200" y="2593800"/>
              <a:ext cx="16642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Patient Wise Node</a:t>
              </a:r>
              <a:endParaRPr lang="en-IN" sz="1800" b="0" strike="noStrike" spc="-1">
                <a:latin typeface="Arial"/>
              </a:endParaRPr>
            </a:p>
          </p:txBody>
        </p:sp>
      </p:grpSp>
      <p:grpSp>
        <p:nvGrpSpPr>
          <p:cNvPr id="305" name="Group 26"/>
          <p:cNvGrpSpPr/>
          <p:nvPr/>
        </p:nvGrpSpPr>
        <p:grpSpPr>
          <a:xfrm>
            <a:off x="2099160" y="2208600"/>
            <a:ext cx="1255320" cy="2906280"/>
            <a:chOff x="2099160" y="2208600"/>
            <a:chExt cx="1255320" cy="2906280"/>
          </a:xfrm>
        </p:grpSpPr>
        <p:sp>
          <p:nvSpPr>
            <p:cNvPr id="306" name="CustomShape 27"/>
            <p:cNvSpPr/>
            <p:nvPr/>
          </p:nvSpPr>
          <p:spPr>
            <a:xfrm>
              <a:off x="2099160" y="2208600"/>
              <a:ext cx="1255320" cy="98280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07" name="CustomShape 28"/>
            <p:cNvSpPr/>
            <p:nvPr/>
          </p:nvSpPr>
          <p:spPr>
            <a:xfrm>
              <a:off x="2099160" y="3661920"/>
              <a:ext cx="57276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08" name="CustomShape 29"/>
            <p:cNvSpPr/>
            <p:nvPr/>
          </p:nvSpPr>
          <p:spPr>
            <a:xfrm flipV="1">
              <a:off x="2099160" y="4131720"/>
              <a:ext cx="1255320" cy="98280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grpSp>
      <p:grpSp>
        <p:nvGrpSpPr>
          <p:cNvPr id="309" name="Group 30"/>
          <p:cNvGrpSpPr/>
          <p:nvPr/>
        </p:nvGrpSpPr>
        <p:grpSpPr>
          <a:xfrm>
            <a:off x="1923120" y="2497320"/>
            <a:ext cx="889200" cy="2355840"/>
            <a:chOff x="1923120" y="2497320"/>
            <a:chExt cx="889200" cy="2355840"/>
          </a:xfrm>
        </p:grpSpPr>
        <p:sp>
          <p:nvSpPr>
            <p:cNvPr id="310" name="CustomShape 31"/>
            <p:cNvSpPr/>
            <p:nvPr/>
          </p:nvSpPr>
          <p:spPr>
            <a:xfrm>
              <a:off x="1923120" y="4488480"/>
              <a:ext cx="8535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Wi-Fi</a:t>
              </a:r>
              <a:endParaRPr lang="en-IN" sz="1800" b="0" strike="noStrike" spc="-1">
                <a:latin typeface="Arial"/>
              </a:endParaRPr>
            </a:p>
          </p:txBody>
        </p:sp>
        <p:sp>
          <p:nvSpPr>
            <p:cNvPr id="311" name="CustomShape 32"/>
            <p:cNvSpPr/>
            <p:nvPr/>
          </p:nvSpPr>
          <p:spPr>
            <a:xfrm>
              <a:off x="1958760" y="3300480"/>
              <a:ext cx="8535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Wi-Fi</a:t>
              </a:r>
              <a:endParaRPr lang="en-IN" sz="1800" b="0" strike="noStrike" spc="-1">
                <a:latin typeface="Arial"/>
              </a:endParaRPr>
            </a:p>
          </p:txBody>
        </p:sp>
        <p:sp>
          <p:nvSpPr>
            <p:cNvPr id="312" name="CustomShape 33"/>
            <p:cNvSpPr/>
            <p:nvPr/>
          </p:nvSpPr>
          <p:spPr>
            <a:xfrm>
              <a:off x="1923120" y="2497320"/>
              <a:ext cx="8535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Wi-Fi</a:t>
              </a:r>
              <a:endParaRPr lang="en-IN" sz="1800" b="0" strike="noStrike" spc="-1">
                <a:latin typeface="Arial"/>
              </a:endParaRPr>
            </a:p>
          </p:txBody>
        </p:sp>
      </p:grpSp>
      <p:grpSp>
        <p:nvGrpSpPr>
          <p:cNvPr id="313" name="Group 34"/>
          <p:cNvGrpSpPr/>
          <p:nvPr/>
        </p:nvGrpSpPr>
        <p:grpSpPr>
          <a:xfrm>
            <a:off x="3877560" y="3326760"/>
            <a:ext cx="853560" cy="639000"/>
            <a:chOff x="3877560" y="3326760"/>
            <a:chExt cx="853560" cy="639000"/>
          </a:xfrm>
        </p:grpSpPr>
        <p:sp>
          <p:nvSpPr>
            <p:cNvPr id="314" name="CustomShape 35"/>
            <p:cNvSpPr/>
            <p:nvPr/>
          </p:nvSpPr>
          <p:spPr>
            <a:xfrm>
              <a:off x="4037400" y="3661920"/>
              <a:ext cx="57276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15" name="CustomShape 36"/>
            <p:cNvSpPr/>
            <p:nvPr/>
          </p:nvSpPr>
          <p:spPr>
            <a:xfrm>
              <a:off x="3877560" y="3326760"/>
              <a:ext cx="853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Wi-Fi LAN</a:t>
              </a:r>
              <a:endParaRPr lang="en-IN" sz="1800" b="0" strike="noStrike" spc="-1">
                <a:latin typeface="Arial"/>
              </a:endParaRPr>
            </a:p>
          </p:txBody>
        </p:sp>
      </p:grpSp>
      <p:grpSp>
        <p:nvGrpSpPr>
          <p:cNvPr id="316" name="Group 37"/>
          <p:cNvGrpSpPr/>
          <p:nvPr/>
        </p:nvGrpSpPr>
        <p:grpSpPr>
          <a:xfrm>
            <a:off x="5790157" y="3338820"/>
            <a:ext cx="1228680" cy="1186920"/>
            <a:chOff x="5895360" y="3338640"/>
            <a:chExt cx="1012680" cy="1186920"/>
          </a:xfrm>
        </p:grpSpPr>
        <p:sp>
          <p:nvSpPr>
            <p:cNvPr id="317" name="CustomShape 38"/>
            <p:cNvSpPr/>
            <p:nvPr/>
          </p:nvSpPr>
          <p:spPr>
            <a:xfrm>
              <a:off x="5975640" y="3661920"/>
              <a:ext cx="86256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18" name="CustomShape 39"/>
            <p:cNvSpPr/>
            <p:nvPr/>
          </p:nvSpPr>
          <p:spPr>
            <a:xfrm>
              <a:off x="5895360" y="3338640"/>
              <a:ext cx="101268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212121"/>
                  </a:solidFill>
                  <a:latin typeface="Roboto Condensed"/>
                </a:rPr>
                <a:t>Internet Gateway</a:t>
              </a:r>
              <a:endParaRPr lang="en-IN" sz="1800" b="0" strike="noStrike" spc="-1" dirty="0">
                <a:latin typeface="Arial"/>
              </a:endParaRPr>
            </a:p>
          </p:txBody>
        </p:sp>
      </p:grpSp>
      <p:grpSp>
        <p:nvGrpSpPr>
          <p:cNvPr id="319" name="Group 40"/>
          <p:cNvGrpSpPr/>
          <p:nvPr/>
        </p:nvGrpSpPr>
        <p:grpSpPr>
          <a:xfrm>
            <a:off x="7521120" y="2251440"/>
            <a:ext cx="1415160" cy="939960"/>
            <a:chOff x="7521120" y="2251440"/>
            <a:chExt cx="1415160" cy="939960"/>
          </a:xfrm>
        </p:grpSpPr>
        <p:sp>
          <p:nvSpPr>
            <p:cNvPr id="320" name="CustomShape 41"/>
            <p:cNvSpPr/>
            <p:nvPr/>
          </p:nvSpPr>
          <p:spPr>
            <a:xfrm flipV="1">
              <a:off x="7521120" y="2250720"/>
              <a:ext cx="1415160" cy="9399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21" name="CustomShape 42"/>
            <p:cNvSpPr/>
            <p:nvPr/>
          </p:nvSpPr>
          <p:spPr>
            <a:xfrm>
              <a:off x="7538040" y="235620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nvGrpSpPr>
          <p:cNvPr id="322" name="Group 43"/>
          <p:cNvGrpSpPr/>
          <p:nvPr/>
        </p:nvGrpSpPr>
        <p:grpSpPr>
          <a:xfrm>
            <a:off x="8203680" y="3296880"/>
            <a:ext cx="2110680" cy="638280"/>
            <a:chOff x="8203680" y="3296880"/>
            <a:chExt cx="2110680" cy="638280"/>
          </a:xfrm>
        </p:grpSpPr>
        <p:sp>
          <p:nvSpPr>
            <p:cNvPr id="323" name="CustomShape 44"/>
            <p:cNvSpPr/>
            <p:nvPr/>
          </p:nvSpPr>
          <p:spPr>
            <a:xfrm>
              <a:off x="8203680" y="3661920"/>
              <a:ext cx="211068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24" name="CustomShape 45"/>
            <p:cNvSpPr/>
            <p:nvPr/>
          </p:nvSpPr>
          <p:spPr>
            <a:xfrm>
              <a:off x="8533080" y="329688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nvGrpSpPr>
          <p:cNvPr id="325" name="Group 46"/>
          <p:cNvGrpSpPr/>
          <p:nvPr/>
        </p:nvGrpSpPr>
        <p:grpSpPr>
          <a:xfrm>
            <a:off x="7521120" y="4132080"/>
            <a:ext cx="2098080" cy="847440"/>
            <a:chOff x="7521120" y="4132080"/>
            <a:chExt cx="2098080" cy="847440"/>
          </a:xfrm>
        </p:grpSpPr>
        <p:sp>
          <p:nvSpPr>
            <p:cNvPr id="326" name="CustomShape 47"/>
            <p:cNvSpPr/>
            <p:nvPr/>
          </p:nvSpPr>
          <p:spPr>
            <a:xfrm>
              <a:off x="7521120" y="4132080"/>
              <a:ext cx="2098080" cy="7873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27" name="CustomShape 48"/>
            <p:cNvSpPr/>
            <p:nvPr/>
          </p:nvSpPr>
          <p:spPr>
            <a:xfrm>
              <a:off x="8646840" y="434124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212121"/>
                  </a:solidFill>
                  <a:latin typeface="Roboto Condensed"/>
                </a:rPr>
                <a:t>Internet</a:t>
              </a:r>
              <a:endParaRPr lang="en-IN" sz="1800" b="0" strike="noStrike" spc="-1" dirty="0">
                <a:latin typeface="Arial"/>
              </a:endParaRPr>
            </a:p>
          </p:txBody>
        </p:sp>
      </p:grpSp>
      <p:grpSp>
        <p:nvGrpSpPr>
          <p:cNvPr id="328" name="Group 49"/>
          <p:cNvGrpSpPr/>
          <p:nvPr/>
        </p:nvGrpSpPr>
        <p:grpSpPr>
          <a:xfrm>
            <a:off x="5223600" y="2616120"/>
            <a:ext cx="853560" cy="912600"/>
            <a:chOff x="5223600" y="2616120"/>
            <a:chExt cx="853560" cy="912600"/>
          </a:xfrm>
        </p:grpSpPr>
        <p:sp>
          <p:nvSpPr>
            <p:cNvPr id="329" name="CustomShape 50"/>
            <p:cNvSpPr/>
            <p:nvPr/>
          </p:nvSpPr>
          <p:spPr>
            <a:xfrm flipH="1" flipV="1">
              <a:off x="5292360" y="2645640"/>
              <a:ext cx="360" cy="5457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30" name="CustomShape 51"/>
            <p:cNvSpPr/>
            <p:nvPr/>
          </p:nvSpPr>
          <p:spPr>
            <a:xfrm>
              <a:off x="5223600" y="2616120"/>
              <a:ext cx="8535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Wi-Fi / LAN</a:t>
              </a:r>
              <a:endParaRPr lang="en-IN" sz="1800" b="0" strike="noStrike" spc="-1">
                <a:latin typeface="Arial"/>
              </a:endParaRPr>
            </a:p>
          </p:txBody>
        </p:sp>
      </p:grpSp>
      <p:sp>
        <p:nvSpPr>
          <p:cNvPr id="53" name="Rounded Rectangle 52"/>
          <p:cNvSpPr/>
          <p:nvPr/>
        </p:nvSpPr>
        <p:spPr>
          <a:xfrm>
            <a:off x="10647680" y="131980"/>
            <a:ext cx="135132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Architecture</a:t>
            </a:r>
            <a:endParaRPr lang="en-IN" dirty="0"/>
          </a:p>
        </p:txBody>
      </p:sp>
    </p:spTree>
    <p:extLst>
      <p:ext uri="{BB962C8B-B14F-4D97-AF65-F5344CB8AC3E}">
        <p14:creationId xmlns:p14="http://schemas.microsoft.com/office/powerpoint/2010/main" val="372141827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nodePh="1">
                                  <p:stCondLst>
                                    <p:cond delay="0"/>
                                  </p:stCondLst>
                                  <p:endCondLst>
                                    <p:cond evt="begin" delay="0">
                                      <p:tn val="5"/>
                                    </p:cond>
                                  </p:endCondLst>
                                  <p:childTnLst>
                                    <p:set>
                                      <p:cBhvr>
                                        <p:cTn id="6" dur="1" fill="hold">
                                          <p:stCondLst>
                                            <p:cond delay="0"/>
                                          </p:stCondLst>
                                        </p:cTn>
                                        <p:tgtEl>
                                          <p:spTgt spid="281">
                                            <p:txEl>
                                              <p:pRg st="0" end="0"/>
                                            </p:txEl>
                                          </p:spTgt>
                                        </p:tgtEl>
                                        <p:attrNameLst>
                                          <p:attrName>style.visibility</p:attrName>
                                        </p:attrNameLst>
                                      </p:cBhvr>
                                      <p:to>
                                        <p:strVal val="visible"/>
                                      </p:to>
                                    </p:set>
                                    <p:animEffect transition="in" filter="fade">
                                      <p:cBhvr additive="repl">
                                        <p:cTn id="7" dur="500"/>
                                        <p:tgtEl>
                                          <p:spTgt spid="2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282"/>
                                        </p:tgtEl>
                                        <p:attrNameLst>
                                          <p:attrName>style.visibility</p:attrName>
                                        </p:attrNameLst>
                                      </p:cBhvr>
                                      <p:to>
                                        <p:strVal val="visible"/>
                                      </p:to>
                                    </p:set>
                                    <p:animEffect transition="in" filter="fade">
                                      <p:cBhvr additive="repl">
                                        <p:cTn id="12" dur="500"/>
                                        <p:tgtEl>
                                          <p:spTgt spid="2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302"/>
                                        </p:tgtEl>
                                        <p:attrNameLst>
                                          <p:attrName>style.visibility</p:attrName>
                                        </p:attrNameLst>
                                      </p:cBhvr>
                                      <p:to>
                                        <p:strVal val="visible"/>
                                      </p:to>
                                    </p:set>
                                    <p:animEffect transition="in" filter="fade">
                                      <p:cBhvr additive="repl">
                                        <p:cTn id="17" dur="500"/>
                                        <p:tgtEl>
                                          <p:spTgt spid="302"/>
                                        </p:tgtEl>
                                      </p:cBhvr>
                                    </p:animEffect>
                                  </p:childTnLst>
                                </p:cTn>
                              </p:par>
                              <p:par>
                                <p:cTn id="18" presetID="10" presetClass="entr" fill="hold" nodeType="withEffect">
                                  <p:stCondLst>
                                    <p:cond delay="0"/>
                                  </p:stCondLst>
                                  <p:childTnLst>
                                    <p:set>
                                      <p:cBhvr>
                                        <p:cTn id="19" dur="1" fill="hold">
                                          <p:stCondLst>
                                            <p:cond delay="0"/>
                                          </p:stCondLst>
                                        </p:cTn>
                                        <p:tgtEl>
                                          <p:spTgt spid="305"/>
                                        </p:tgtEl>
                                        <p:attrNameLst>
                                          <p:attrName>style.visibility</p:attrName>
                                        </p:attrNameLst>
                                      </p:cBhvr>
                                      <p:to>
                                        <p:strVal val="visible"/>
                                      </p:to>
                                    </p:set>
                                    <p:animEffect transition="in" filter="fade">
                                      <p:cBhvr additive="repl">
                                        <p:cTn id="20" dur="500"/>
                                        <p:tgtEl>
                                          <p:spTgt spid="305"/>
                                        </p:tgtEl>
                                      </p:cBhvr>
                                    </p:animEffect>
                                  </p:childTnLst>
                                </p:cTn>
                              </p:par>
                              <p:par>
                                <p:cTn id="21" presetID="10" presetClass="entr" fill="hold" nodeType="withEffect">
                                  <p:stCondLst>
                                    <p:cond delay="0"/>
                                  </p:stCondLst>
                                  <p:childTnLst>
                                    <p:set>
                                      <p:cBhvr>
                                        <p:cTn id="22" dur="1" fill="hold">
                                          <p:stCondLst>
                                            <p:cond delay="0"/>
                                          </p:stCondLst>
                                        </p:cTn>
                                        <p:tgtEl>
                                          <p:spTgt spid="309"/>
                                        </p:tgtEl>
                                        <p:attrNameLst>
                                          <p:attrName>style.visibility</p:attrName>
                                        </p:attrNameLst>
                                      </p:cBhvr>
                                      <p:to>
                                        <p:strVal val="visible"/>
                                      </p:to>
                                    </p:set>
                                    <p:animEffect transition="in" filter="fade">
                                      <p:cBhvr additive="repl">
                                        <p:cTn id="23" dur="500"/>
                                        <p:tgtEl>
                                          <p:spTgt spid="30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290"/>
                                        </p:tgtEl>
                                        <p:attrNameLst>
                                          <p:attrName>style.visibility</p:attrName>
                                        </p:attrNameLst>
                                      </p:cBhvr>
                                      <p:to>
                                        <p:strVal val="visible"/>
                                      </p:to>
                                    </p:set>
                                    <p:animEffect transition="in" filter="fade">
                                      <p:cBhvr additive="repl">
                                        <p:cTn id="28" dur="500"/>
                                        <p:tgtEl>
                                          <p:spTgt spid="290"/>
                                        </p:tgtEl>
                                      </p:cBhvr>
                                    </p:animEffect>
                                  </p:childTnLst>
                                </p:cTn>
                              </p:par>
                              <p:par>
                                <p:cTn id="29" presetID="10" presetClass="entr" fill="hold" nodeType="withEffect">
                                  <p:stCondLst>
                                    <p:cond delay="0"/>
                                  </p:stCondLst>
                                  <p:childTnLst>
                                    <p:set>
                                      <p:cBhvr>
                                        <p:cTn id="30" dur="1" fill="hold">
                                          <p:stCondLst>
                                            <p:cond delay="0"/>
                                          </p:stCondLst>
                                        </p:cTn>
                                        <p:tgtEl>
                                          <p:spTgt spid="313"/>
                                        </p:tgtEl>
                                        <p:attrNameLst>
                                          <p:attrName>style.visibility</p:attrName>
                                        </p:attrNameLst>
                                      </p:cBhvr>
                                      <p:to>
                                        <p:strVal val="visible"/>
                                      </p:to>
                                    </p:set>
                                    <p:animEffect transition="in" filter="fade">
                                      <p:cBhvr additive="repl">
                                        <p:cTn id="31" dur="500"/>
                                        <p:tgtEl>
                                          <p:spTgt spid="3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293"/>
                                        </p:tgtEl>
                                        <p:attrNameLst>
                                          <p:attrName>style.visibility</p:attrName>
                                        </p:attrNameLst>
                                      </p:cBhvr>
                                      <p:to>
                                        <p:strVal val="visible"/>
                                      </p:to>
                                    </p:set>
                                    <p:animEffect transition="in" filter="fade">
                                      <p:cBhvr additive="repl">
                                        <p:cTn id="36" dur="500"/>
                                        <p:tgtEl>
                                          <p:spTgt spid="293"/>
                                        </p:tgtEl>
                                      </p:cBhvr>
                                    </p:animEffect>
                                  </p:childTnLst>
                                </p:cTn>
                              </p:par>
                              <p:par>
                                <p:cTn id="37" presetID="10" presetClass="entr" fill="hold" nodeType="withEffect">
                                  <p:stCondLst>
                                    <p:cond delay="0"/>
                                  </p:stCondLst>
                                  <p:childTnLst>
                                    <p:set>
                                      <p:cBhvr>
                                        <p:cTn id="38" dur="1" fill="hold">
                                          <p:stCondLst>
                                            <p:cond delay="0"/>
                                          </p:stCondLst>
                                        </p:cTn>
                                        <p:tgtEl>
                                          <p:spTgt spid="328"/>
                                        </p:tgtEl>
                                        <p:attrNameLst>
                                          <p:attrName>style.visibility</p:attrName>
                                        </p:attrNameLst>
                                      </p:cBhvr>
                                      <p:to>
                                        <p:strVal val="visible"/>
                                      </p:to>
                                    </p:set>
                                    <p:animEffect transition="in" filter="fade">
                                      <p:cBhvr additive="repl">
                                        <p:cTn id="39" dur="500"/>
                                        <p:tgtEl>
                                          <p:spTgt spid="3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fill="hold" nodeType="clickEffect">
                                  <p:stCondLst>
                                    <p:cond delay="0"/>
                                  </p:stCondLst>
                                  <p:childTnLst>
                                    <p:set>
                                      <p:cBhvr>
                                        <p:cTn id="43" dur="1" fill="hold">
                                          <p:stCondLst>
                                            <p:cond delay="0"/>
                                          </p:stCondLst>
                                        </p:cTn>
                                        <p:tgtEl>
                                          <p:spTgt spid="287"/>
                                        </p:tgtEl>
                                        <p:attrNameLst>
                                          <p:attrName>style.visibility</p:attrName>
                                        </p:attrNameLst>
                                      </p:cBhvr>
                                      <p:to>
                                        <p:strVal val="visible"/>
                                      </p:to>
                                    </p:set>
                                    <p:animEffect transition="in" filter="fade">
                                      <p:cBhvr additive="repl">
                                        <p:cTn id="44" dur="500"/>
                                        <p:tgtEl>
                                          <p:spTgt spid="287"/>
                                        </p:tgtEl>
                                      </p:cBhvr>
                                    </p:animEffect>
                                  </p:childTnLst>
                                </p:cTn>
                              </p:par>
                              <p:par>
                                <p:cTn id="45" presetID="10" presetClass="entr" fill="hold" nodeType="withEffect">
                                  <p:stCondLst>
                                    <p:cond delay="0"/>
                                  </p:stCondLst>
                                  <p:childTnLst>
                                    <p:set>
                                      <p:cBhvr>
                                        <p:cTn id="46" dur="1" fill="hold">
                                          <p:stCondLst>
                                            <p:cond delay="0"/>
                                          </p:stCondLst>
                                        </p:cTn>
                                        <p:tgtEl>
                                          <p:spTgt spid="316"/>
                                        </p:tgtEl>
                                        <p:attrNameLst>
                                          <p:attrName>style.visibility</p:attrName>
                                        </p:attrNameLst>
                                      </p:cBhvr>
                                      <p:to>
                                        <p:strVal val="visible"/>
                                      </p:to>
                                    </p:set>
                                    <p:animEffect transition="in" filter="fade">
                                      <p:cBhvr additive="repl">
                                        <p:cTn id="47" dur="500"/>
                                        <p:tgtEl>
                                          <p:spTgt spid="3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296"/>
                                        </p:tgtEl>
                                        <p:attrNameLst>
                                          <p:attrName>style.visibility</p:attrName>
                                        </p:attrNameLst>
                                      </p:cBhvr>
                                      <p:to>
                                        <p:strVal val="visible"/>
                                      </p:to>
                                    </p:set>
                                    <p:animEffect transition="in" filter="fade">
                                      <p:cBhvr additive="repl">
                                        <p:cTn id="52" dur="500"/>
                                        <p:tgtEl>
                                          <p:spTgt spid="296"/>
                                        </p:tgtEl>
                                      </p:cBhvr>
                                    </p:animEffect>
                                  </p:childTnLst>
                                </p:cTn>
                              </p:par>
                              <p:par>
                                <p:cTn id="53" presetID="10" presetClass="entr" fill="hold" nodeType="withEffect">
                                  <p:stCondLst>
                                    <p:cond delay="0"/>
                                  </p:stCondLst>
                                  <p:childTnLst>
                                    <p:set>
                                      <p:cBhvr>
                                        <p:cTn id="54" dur="1" fill="hold">
                                          <p:stCondLst>
                                            <p:cond delay="0"/>
                                          </p:stCondLst>
                                        </p:cTn>
                                        <p:tgtEl>
                                          <p:spTgt spid="319"/>
                                        </p:tgtEl>
                                        <p:attrNameLst>
                                          <p:attrName>style.visibility</p:attrName>
                                        </p:attrNameLst>
                                      </p:cBhvr>
                                      <p:to>
                                        <p:strVal val="visible"/>
                                      </p:to>
                                    </p:set>
                                    <p:animEffect transition="in" filter="fade">
                                      <p:cBhvr additive="repl">
                                        <p:cTn id="55" dur="500"/>
                                        <p:tgtEl>
                                          <p:spTgt spid="31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fill="hold" nodeType="clickEffect">
                                  <p:stCondLst>
                                    <p:cond delay="0"/>
                                  </p:stCondLst>
                                  <p:childTnLst>
                                    <p:set>
                                      <p:cBhvr>
                                        <p:cTn id="59" dur="1" fill="hold">
                                          <p:stCondLst>
                                            <p:cond delay="0"/>
                                          </p:stCondLst>
                                        </p:cTn>
                                        <p:tgtEl>
                                          <p:spTgt spid="325"/>
                                        </p:tgtEl>
                                        <p:attrNameLst>
                                          <p:attrName>style.visibility</p:attrName>
                                        </p:attrNameLst>
                                      </p:cBhvr>
                                      <p:to>
                                        <p:strVal val="visible"/>
                                      </p:to>
                                    </p:set>
                                    <p:animEffect transition="in" filter="fade">
                                      <p:cBhvr additive="repl">
                                        <p:cTn id="60" dur="500"/>
                                        <p:tgtEl>
                                          <p:spTgt spid="325"/>
                                        </p:tgtEl>
                                      </p:cBhvr>
                                    </p:animEffect>
                                  </p:childTnLst>
                                </p:cTn>
                              </p:par>
                              <p:par>
                                <p:cTn id="61" presetID="10" presetClass="entr" fill="hold" nodeType="withEffect">
                                  <p:stCondLst>
                                    <p:cond delay="0"/>
                                  </p:stCondLst>
                                  <p:childTnLst>
                                    <p:set>
                                      <p:cBhvr>
                                        <p:cTn id="62" dur="1" fill="hold">
                                          <p:stCondLst>
                                            <p:cond delay="0"/>
                                          </p:stCondLst>
                                        </p:cTn>
                                        <p:tgtEl>
                                          <p:spTgt spid="286"/>
                                        </p:tgtEl>
                                        <p:attrNameLst>
                                          <p:attrName>style.visibility</p:attrName>
                                        </p:attrNameLst>
                                      </p:cBhvr>
                                      <p:to>
                                        <p:strVal val="visible"/>
                                      </p:to>
                                    </p:set>
                                    <p:animEffect transition="in" filter="fade">
                                      <p:cBhvr additive="repl">
                                        <p:cTn id="63" dur="500"/>
                                        <p:tgtEl>
                                          <p:spTgt spid="28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fill="hold" nodeType="clickEffect">
                                  <p:stCondLst>
                                    <p:cond delay="0"/>
                                  </p:stCondLst>
                                  <p:childTnLst>
                                    <p:set>
                                      <p:cBhvr>
                                        <p:cTn id="67" dur="1" fill="hold">
                                          <p:stCondLst>
                                            <p:cond delay="0"/>
                                          </p:stCondLst>
                                        </p:cTn>
                                        <p:tgtEl>
                                          <p:spTgt spid="322"/>
                                        </p:tgtEl>
                                        <p:attrNameLst>
                                          <p:attrName>style.visibility</p:attrName>
                                        </p:attrNameLst>
                                      </p:cBhvr>
                                      <p:to>
                                        <p:strVal val="visible"/>
                                      </p:to>
                                    </p:set>
                                    <p:animEffect transition="in" filter="fade">
                                      <p:cBhvr additive="repl">
                                        <p:cTn id="68" dur="500"/>
                                        <p:tgtEl>
                                          <p:spTgt spid="322"/>
                                        </p:tgtEl>
                                      </p:cBhvr>
                                    </p:animEffect>
                                  </p:childTnLst>
                                </p:cTn>
                              </p:par>
                              <p:par>
                                <p:cTn id="69" presetID="10" presetClass="entr" fill="hold" nodeType="withEffect">
                                  <p:stCondLst>
                                    <p:cond delay="0"/>
                                  </p:stCondLst>
                                  <p:childTnLst>
                                    <p:set>
                                      <p:cBhvr>
                                        <p:cTn id="70" dur="1" fill="hold">
                                          <p:stCondLst>
                                            <p:cond delay="0"/>
                                          </p:stCondLst>
                                        </p:cTn>
                                        <p:tgtEl>
                                          <p:spTgt spid="299"/>
                                        </p:tgtEl>
                                        <p:attrNameLst>
                                          <p:attrName>style.visibility</p:attrName>
                                        </p:attrNameLst>
                                      </p:cBhvr>
                                      <p:to>
                                        <p:strVal val="visible"/>
                                      </p:to>
                                    </p:set>
                                    <p:animEffect transition="in" filter="fade">
                                      <p:cBhvr additive="repl">
                                        <p:cTn id="71"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Healthcare Application with IoT</a:t>
            </a:r>
            <a:endParaRPr lang="en-US" sz="3400" b="0" strike="noStrike" spc="-1">
              <a:solidFill>
                <a:srgbClr val="212121"/>
              </a:solidFill>
              <a:latin typeface="Roboto Condensed"/>
            </a:endParaRPr>
          </a:p>
        </p:txBody>
      </p:sp>
      <p:sp>
        <p:nvSpPr>
          <p:cNvPr id="332" name="TextShape 2"/>
          <p:cNvSpPr txBox="1"/>
          <p:nvPr/>
        </p:nvSpPr>
        <p:spPr>
          <a:xfrm>
            <a:off x="131040" y="863280"/>
            <a:ext cx="8247850" cy="56786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All </a:t>
            </a:r>
            <a:r>
              <a:rPr lang="en-US" sz="2400" strike="noStrike" spc="-1" dirty="0">
                <a:solidFill>
                  <a:srgbClr val="212121"/>
                </a:solidFill>
                <a:latin typeface="Roboto Condensed"/>
              </a:rPr>
              <a:t>the </a:t>
            </a:r>
            <a:r>
              <a:rPr lang="en-US" sz="2400" strike="noStrike" spc="-1" dirty="0">
                <a:solidFill>
                  <a:srgbClr val="B84742"/>
                </a:solidFill>
                <a:latin typeface="Roboto Condensed"/>
              </a:rPr>
              <a:t>sensor</a:t>
            </a:r>
            <a:r>
              <a:rPr lang="en-US" sz="2400" strike="noStrike" spc="-1" dirty="0">
                <a:solidFill>
                  <a:srgbClr val="212121"/>
                </a:solidFill>
                <a:latin typeface="Roboto Condensed"/>
              </a:rPr>
              <a:t> nodes should be </a:t>
            </a:r>
            <a:r>
              <a:rPr lang="en-US" sz="2400" strike="noStrike" spc="-1" dirty="0">
                <a:solidFill>
                  <a:srgbClr val="B84742"/>
                </a:solidFill>
                <a:latin typeface="Roboto Condensed"/>
              </a:rPr>
              <a:t>placed</a:t>
            </a:r>
            <a:r>
              <a:rPr lang="en-US" sz="2400" strike="noStrike" spc="-1" dirty="0">
                <a:solidFill>
                  <a:srgbClr val="212121"/>
                </a:solidFill>
                <a:latin typeface="Roboto Condensed"/>
              </a:rPr>
              <a:t> </a:t>
            </a:r>
            <a:r>
              <a:rPr lang="en-US" sz="2400" strike="noStrike" spc="-1" dirty="0">
                <a:solidFill>
                  <a:srgbClr val="B84742"/>
                </a:solidFill>
                <a:latin typeface="Roboto Condensed"/>
              </a:rPr>
              <a:t>on</a:t>
            </a:r>
            <a:r>
              <a:rPr lang="en-US" sz="2400" strike="noStrike" spc="-1" dirty="0">
                <a:solidFill>
                  <a:srgbClr val="212121"/>
                </a:solidFill>
                <a:latin typeface="Roboto Condensed"/>
              </a:rPr>
              <a:t> </a:t>
            </a:r>
            <a:r>
              <a:rPr lang="en-US" sz="2400" strike="noStrike" spc="-1" dirty="0">
                <a:solidFill>
                  <a:srgbClr val="B84742"/>
                </a:solidFill>
                <a:latin typeface="Roboto Condensed"/>
              </a:rPr>
              <a:t>patient</a:t>
            </a:r>
            <a:r>
              <a:rPr lang="en-US" sz="2400" strike="noStrike" spc="-1" dirty="0">
                <a:solidFill>
                  <a:srgbClr val="212121"/>
                </a:solidFill>
                <a:latin typeface="Roboto Condensed"/>
              </a:rPr>
              <a:t> </a:t>
            </a:r>
            <a:r>
              <a:rPr lang="en-US" sz="2400" strike="noStrike" spc="-1" dirty="0">
                <a:solidFill>
                  <a:srgbClr val="B84742"/>
                </a:solidFill>
                <a:latin typeface="Roboto Condensed"/>
              </a:rPr>
              <a:t>body</a:t>
            </a:r>
            <a:r>
              <a:rPr lang="en-US" sz="2400" strike="noStrike" spc="-1" dirty="0">
                <a:solidFill>
                  <a:srgbClr val="212121"/>
                </a:solidFill>
                <a:latin typeface="Roboto Condensed"/>
              </a:rPr>
              <a:t>, either direct or </a:t>
            </a:r>
            <a:r>
              <a:rPr lang="en-US" sz="2400" strike="noStrike" spc="-1" dirty="0">
                <a:solidFill>
                  <a:srgbClr val="B84742"/>
                </a:solidFill>
                <a:latin typeface="Roboto Condensed"/>
              </a:rPr>
              <a:t>using</a:t>
            </a:r>
            <a:r>
              <a:rPr lang="en-US" sz="2400" strike="noStrike" spc="-1" dirty="0">
                <a:solidFill>
                  <a:srgbClr val="212121"/>
                </a:solidFill>
                <a:latin typeface="Roboto Condensed"/>
              </a:rPr>
              <a:t> </a:t>
            </a:r>
            <a:r>
              <a:rPr lang="en-US" sz="2400" strike="noStrike" spc="-1" dirty="0">
                <a:solidFill>
                  <a:srgbClr val="B84742"/>
                </a:solidFill>
                <a:latin typeface="Roboto Condensed"/>
              </a:rPr>
              <a:t>wearables</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sensor nodes should have Wi-Fi connectivity with a controller node of the patient.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sensor nodes sends the sensed data to the controller node.</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controller node collects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The data from all the sensors,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Apply some business logic on it as per the requirements and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Send it to Fog computer.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All the controller nodes of all the patients should have connected with the Fog computer network.</a:t>
            </a:r>
          </a:p>
        </p:txBody>
      </p:sp>
      <p:pic>
        <p:nvPicPr>
          <p:cNvPr id="333" name="Picture 4"/>
          <p:cNvPicPr/>
          <p:nvPr/>
        </p:nvPicPr>
        <p:blipFill>
          <a:blip r:embed="rId3"/>
          <a:stretch/>
        </p:blipFill>
        <p:spPr>
          <a:xfrm>
            <a:off x="8490856" y="1547463"/>
            <a:ext cx="3542151" cy="3649688"/>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124636001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32">
                                            <p:txEl>
                                              <p:pRg st="0" end="0"/>
                                            </p:txEl>
                                          </p:spTgt>
                                        </p:tgtEl>
                                        <p:attrNameLst>
                                          <p:attrName>style.visibility</p:attrName>
                                        </p:attrNameLst>
                                      </p:cBhvr>
                                      <p:to>
                                        <p:strVal val="visible"/>
                                      </p:to>
                                    </p:set>
                                    <p:animEffect transition="in" filter="fade">
                                      <p:cBhvr additive="repl">
                                        <p:cTn id="7" dur="500"/>
                                        <p:tgtEl>
                                          <p:spTgt spid="332">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333"/>
                                        </p:tgtEl>
                                        <p:attrNameLst>
                                          <p:attrName>style.visibility</p:attrName>
                                        </p:attrNameLst>
                                      </p:cBhvr>
                                      <p:to>
                                        <p:strVal val="visible"/>
                                      </p:to>
                                    </p:set>
                                    <p:animEffect transition="in" filter="fade">
                                      <p:cBhvr additive="repl">
                                        <p:cTn id="10" dur="500"/>
                                        <p:tgtEl>
                                          <p:spTgt spid="3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332">
                                            <p:txEl>
                                              <p:pRg st="1" end="1"/>
                                            </p:txEl>
                                          </p:spTgt>
                                        </p:tgtEl>
                                        <p:attrNameLst>
                                          <p:attrName>style.visibility</p:attrName>
                                        </p:attrNameLst>
                                      </p:cBhvr>
                                      <p:to>
                                        <p:strVal val="visible"/>
                                      </p:to>
                                    </p:set>
                                    <p:animEffect transition="in" filter="fade">
                                      <p:cBhvr additive="repl">
                                        <p:cTn id="15" dur="500"/>
                                        <p:tgtEl>
                                          <p:spTgt spid="33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332">
                                            <p:txEl>
                                              <p:pRg st="2" end="2"/>
                                            </p:txEl>
                                          </p:spTgt>
                                        </p:tgtEl>
                                        <p:attrNameLst>
                                          <p:attrName>style.visibility</p:attrName>
                                        </p:attrNameLst>
                                      </p:cBhvr>
                                      <p:to>
                                        <p:strVal val="visible"/>
                                      </p:to>
                                    </p:set>
                                    <p:animEffect transition="in" filter="fade">
                                      <p:cBhvr additive="repl">
                                        <p:cTn id="20" dur="500"/>
                                        <p:tgtEl>
                                          <p:spTgt spid="33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332">
                                            <p:txEl>
                                              <p:pRg st="3" end="3"/>
                                            </p:txEl>
                                          </p:spTgt>
                                        </p:tgtEl>
                                        <p:attrNameLst>
                                          <p:attrName>style.visibility</p:attrName>
                                        </p:attrNameLst>
                                      </p:cBhvr>
                                      <p:to>
                                        <p:strVal val="visible"/>
                                      </p:to>
                                    </p:set>
                                    <p:animEffect transition="in" filter="fade">
                                      <p:cBhvr additive="repl">
                                        <p:cTn id="25" dur="500"/>
                                        <p:tgtEl>
                                          <p:spTgt spid="332">
                                            <p:txEl>
                                              <p:pRg st="3" end="3"/>
                                            </p:txEl>
                                          </p:spTgt>
                                        </p:tgtEl>
                                      </p:cBhvr>
                                    </p:animEffect>
                                  </p:childTnLst>
                                </p:cTn>
                              </p:par>
                              <p:par>
                                <p:cTn id="26" presetID="10" presetClass="entr" fill="hold" nodeType="withEffect">
                                  <p:stCondLst>
                                    <p:cond delay="0"/>
                                  </p:stCondLst>
                                  <p:childTnLst>
                                    <p:set>
                                      <p:cBhvr>
                                        <p:cTn id="27" dur="1" fill="hold">
                                          <p:stCondLst>
                                            <p:cond delay="0"/>
                                          </p:stCondLst>
                                        </p:cTn>
                                        <p:tgtEl>
                                          <p:spTgt spid="332">
                                            <p:txEl>
                                              <p:pRg st="4" end="4"/>
                                            </p:txEl>
                                          </p:spTgt>
                                        </p:tgtEl>
                                        <p:attrNameLst>
                                          <p:attrName>style.visibility</p:attrName>
                                        </p:attrNameLst>
                                      </p:cBhvr>
                                      <p:to>
                                        <p:strVal val="visible"/>
                                      </p:to>
                                    </p:set>
                                    <p:animEffect transition="in" filter="fade">
                                      <p:cBhvr additive="repl">
                                        <p:cTn id="28" dur="500"/>
                                        <p:tgtEl>
                                          <p:spTgt spid="332">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332">
                                            <p:txEl>
                                              <p:pRg st="5" end="5"/>
                                            </p:txEl>
                                          </p:spTgt>
                                        </p:tgtEl>
                                        <p:attrNameLst>
                                          <p:attrName>style.visibility</p:attrName>
                                        </p:attrNameLst>
                                      </p:cBhvr>
                                      <p:to>
                                        <p:strVal val="visible"/>
                                      </p:to>
                                    </p:set>
                                    <p:animEffect transition="in" filter="fade">
                                      <p:cBhvr additive="repl">
                                        <p:cTn id="33" dur="500"/>
                                        <p:tgtEl>
                                          <p:spTgt spid="332">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332">
                                            <p:txEl>
                                              <p:pRg st="6" end="6"/>
                                            </p:txEl>
                                          </p:spTgt>
                                        </p:tgtEl>
                                        <p:attrNameLst>
                                          <p:attrName>style.visibility</p:attrName>
                                        </p:attrNameLst>
                                      </p:cBhvr>
                                      <p:to>
                                        <p:strVal val="visible"/>
                                      </p:to>
                                    </p:set>
                                    <p:animEffect transition="in" filter="fade">
                                      <p:cBhvr additive="repl">
                                        <p:cTn id="38" dur="500"/>
                                        <p:tgtEl>
                                          <p:spTgt spid="332">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nodeType="clickEffect">
                                  <p:stCondLst>
                                    <p:cond delay="0"/>
                                  </p:stCondLst>
                                  <p:childTnLst>
                                    <p:set>
                                      <p:cBhvr>
                                        <p:cTn id="42" dur="1" fill="hold">
                                          <p:stCondLst>
                                            <p:cond delay="0"/>
                                          </p:stCondLst>
                                        </p:cTn>
                                        <p:tgtEl>
                                          <p:spTgt spid="332">
                                            <p:txEl>
                                              <p:pRg st="7" end="7"/>
                                            </p:txEl>
                                          </p:spTgt>
                                        </p:tgtEl>
                                        <p:attrNameLst>
                                          <p:attrName>style.visibility</p:attrName>
                                        </p:attrNameLst>
                                      </p:cBhvr>
                                      <p:to>
                                        <p:strVal val="visible"/>
                                      </p:to>
                                    </p:set>
                                    <p:animEffect transition="in" filter="fade">
                                      <p:cBhvr additive="repl">
                                        <p:cTn id="43" dur="500"/>
                                        <p:tgtEl>
                                          <p:spTgt spid="3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Healthcare Application with IoT</a:t>
            </a:r>
            <a:endParaRPr lang="en-US" sz="3400" b="0" strike="noStrike" spc="-1">
              <a:solidFill>
                <a:srgbClr val="212121"/>
              </a:solidFill>
              <a:latin typeface="Roboto Condensed"/>
            </a:endParaRPr>
          </a:p>
        </p:txBody>
      </p:sp>
      <p:sp>
        <p:nvSpPr>
          <p:cNvPr id="335" name="TextShape 2"/>
          <p:cNvSpPr txBox="1"/>
          <p:nvPr/>
        </p:nvSpPr>
        <p:spPr>
          <a:xfrm>
            <a:off x="131040" y="863280"/>
            <a:ext cx="11993904" cy="56786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Fog </a:t>
            </a:r>
            <a:r>
              <a:rPr lang="en-US" sz="2400" strike="noStrike" spc="-1" dirty="0">
                <a:solidFill>
                  <a:srgbClr val="212121"/>
                </a:solidFill>
                <a:latin typeface="Roboto Condensed"/>
              </a:rPr>
              <a:t>computer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Receives all the data from all the controller nodes</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Execute some business logic and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Do analysis on the collected data, and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Send the filtered limited data to the cloud computer as well as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Send</a:t>
            </a:r>
            <a:r>
              <a:rPr lang="en-US" sz="2000" strike="noStrike" spc="-1" dirty="0">
                <a:solidFill>
                  <a:srgbClr val="212121"/>
                </a:solidFill>
                <a:latin typeface="Roboto Condensed"/>
              </a:rPr>
              <a:t> the </a:t>
            </a:r>
            <a:r>
              <a:rPr lang="en-US" sz="2000" strike="noStrike" spc="-1" dirty="0">
                <a:solidFill>
                  <a:srgbClr val="B84742"/>
                </a:solidFill>
                <a:latin typeface="Roboto Condensed"/>
              </a:rPr>
              <a:t>alert</a:t>
            </a:r>
            <a:r>
              <a:rPr lang="en-US" sz="2000" strike="noStrike" spc="-1" dirty="0">
                <a:solidFill>
                  <a:srgbClr val="212121"/>
                </a:solidFill>
                <a:latin typeface="Roboto Condensed"/>
              </a:rPr>
              <a:t> </a:t>
            </a:r>
            <a:r>
              <a:rPr lang="en-US" sz="2000" strike="noStrike" spc="-1" dirty="0">
                <a:solidFill>
                  <a:srgbClr val="B84742"/>
                </a:solidFill>
                <a:latin typeface="Roboto Condensed"/>
              </a:rPr>
              <a:t>messages</a:t>
            </a:r>
            <a:r>
              <a:rPr lang="en-US" sz="2000" strike="noStrike" spc="-1" dirty="0">
                <a:solidFill>
                  <a:srgbClr val="212121"/>
                </a:solidFill>
                <a:latin typeface="Roboto Condensed"/>
              </a:rPr>
              <a:t> </a:t>
            </a:r>
            <a:r>
              <a:rPr lang="en-US" sz="2000" strike="noStrike" spc="-1" dirty="0">
                <a:solidFill>
                  <a:srgbClr val="B84742"/>
                </a:solidFill>
                <a:latin typeface="Roboto Condensed"/>
              </a:rPr>
              <a:t>to</a:t>
            </a:r>
            <a:r>
              <a:rPr lang="en-US" sz="2000" strike="noStrike" spc="-1" dirty="0">
                <a:solidFill>
                  <a:srgbClr val="212121"/>
                </a:solidFill>
                <a:latin typeface="Roboto Condensed"/>
              </a:rPr>
              <a:t> the </a:t>
            </a:r>
            <a:r>
              <a:rPr lang="en-US" sz="2000" strike="noStrike" spc="-1" dirty="0">
                <a:solidFill>
                  <a:srgbClr val="B84742"/>
                </a:solidFill>
                <a:latin typeface="Roboto Condensed"/>
              </a:rPr>
              <a:t>care</a:t>
            </a:r>
            <a:r>
              <a:rPr lang="en-US" sz="2000" strike="noStrike" spc="-1" dirty="0">
                <a:solidFill>
                  <a:srgbClr val="212121"/>
                </a:solidFill>
                <a:latin typeface="Roboto Condensed"/>
              </a:rPr>
              <a:t> </a:t>
            </a:r>
            <a:r>
              <a:rPr lang="en-US" sz="2000" strike="noStrike" spc="-1" dirty="0">
                <a:solidFill>
                  <a:srgbClr val="B84742"/>
                </a:solidFill>
                <a:latin typeface="Roboto Condensed"/>
              </a:rPr>
              <a:t>taker</a:t>
            </a:r>
            <a:r>
              <a:rPr lang="en-US" sz="2000" strike="noStrike" spc="-1" dirty="0">
                <a:solidFill>
                  <a:srgbClr val="212121"/>
                </a:solidFill>
                <a:latin typeface="Roboto Condensed"/>
              </a:rPr>
              <a:t> </a:t>
            </a:r>
            <a:r>
              <a:rPr lang="en-US" sz="2000" strike="noStrike" spc="-1" dirty="0">
                <a:solidFill>
                  <a:srgbClr val="B84742"/>
                </a:solidFill>
                <a:latin typeface="Roboto Condensed"/>
              </a:rPr>
              <a:t>team</a:t>
            </a:r>
            <a:r>
              <a:rPr lang="en-US" sz="2000" strike="noStrike" spc="-1" dirty="0">
                <a:solidFill>
                  <a:srgbClr val="212121"/>
                </a:solidFill>
                <a:latin typeface="Roboto Condensed"/>
              </a:rPr>
              <a:t> (</a:t>
            </a:r>
            <a:r>
              <a:rPr lang="en-US" sz="2000" strike="noStrike" spc="-1" dirty="0">
                <a:solidFill>
                  <a:srgbClr val="B84742"/>
                </a:solidFill>
                <a:latin typeface="Roboto Condensed"/>
              </a:rPr>
              <a:t>nursing</a:t>
            </a:r>
            <a:r>
              <a:rPr lang="en-US" sz="2000" strike="noStrike" spc="-1" dirty="0">
                <a:solidFill>
                  <a:srgbClr val="212121"/>
                </a:solidFill>
                <a:latin typeface="Roboto Condensed"/>
              </a:rPr>
              <a:t> </a:t>
            </a:r>
            <a:r>
              <a:rPr lang="en-US" sz="2000" strike="noStrike" spc="-1" dirty="0">
                <a:solidFill>
                  <a:srgbClr val="B84742"/>
                </a:solidFill>
                <a:latin typeface="Roboto Condensed"/>
              </a:rPr>
              <a:t>staff</a:t>
            </a:r>
            <a:r>
              <a:rPr lang="en-US" sz="2000" strike="noStrike" spc="-1" dirty="0">
                <a:solidFill>
                  <a:srgbClr val="212121"/>
                </a:solidFill>
                <a:latin typeface="Roboto Condensed"/>
              </a:rPr>
              <a:t> and </a:t>
            </a:r>
            <a:r>
              <a:rPr lang="en-US" sz="2000" strike="noStrike" spc="-1" dirty="0">
                <a:solidFill>
                  <a:srgbClr val="B84742"/>
                </a:solidFill>
                <a:latin typeface="Roboto Condensed"/>
              </a:rPr>
              <a:t>doctors</a:t>
            </a:r>
            <a:r>
              <a:rPr lang="en-US" sz="20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Fog computer should have Internet connectivity for the cloud communication.</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All the </a:t>
            </a:r>
            <a:r>
              <a:rPr lang="en-US" sz="2400" strike="noStrike" spc="-1" dirty="0">
                <a:solidFill>
                  <a:srgbClr val="B84742"/>
                </a:solidFill>
                <a:latin typeface="Roboto Condensed"/>
              </a:rPr>
              <a:t>local</a:t>
            </a:r>
            <a:r>
              <a:rPr lang="en-US" sz="2400" strike="noStrike" spc="-1" dirty="0">
                <a:solidFill>
                  <a:srgbClr val="212121"/>
                </a:solidFill>
                <a:latin typeface="Roboto Condensed"/>
              </a:rPr>
              <a:t> </a:t>
            </a:r>
            <a:r>
              <a:rPr lang="en-US" sz="2400" strike="noStrike" spc="-1" dirty="0">
                <a:solidFill>
                  <a:srgbClr val="B84742"/>
                </a:solidFill>
                <a:latin typeface="Roboto Condensed"/>
              </a:rPr>
              <a:t>care</a:t>
            </a:r>
            <a:r>
              <a:rPr lang="en-US" sz="2400" strike="noStrike" spc="-1" dirty="0">
                <a:solidFill>
                  <a:srgbClr val="212121"/>
                </a:solidFill>
                <a:latin typeface="Roboto Condensed"/>
              </a:rPr>
              <a:t> </a:t>
            </a:r>
            <a:r>
              <a:rPr lang="en-US" sz="2400" strike="noStrike" spc="-1" dirty="0">
                <a:solidFill>
                  <a:srgbClr val="B84742"/>
                </a:solidFill>
                <a:latin typeface="Roboto Condensed"/>
              </a:rPr>
              <a:t>taker</a:t>
            </a:r>
            <a:r>
              <a:rPr lang="en-US" sz="2400" strike="noStrike" spc="-1" dirty="0">
                <a:solidFill>
                  <a:srgbClr val="212121"/>
                </a:solidFill>
                <a:latin typeface="Roboto Condensed"/>
              </a:rPr>
              <a:t> team members </a:t>
            </a:r>
            <a:r>
              <a:rPr lang="en-US" sz="2400" strike="noStrike" spc="-1" dirty="0">
                <a:solidFill>
                  <a:srgbClr val="B84742"/>
                </a:solidFill>
                <a:latin typeface="Roboto Condensed"/>
              </a:rPr>
              <a:t>can</a:t>
            </a:r>
            <a:r>
              <a:rPr lang="en-US" sz="2400" strike="noStrike" spc="-1" dirty="0">
                <a:solidFill>
                  <a:srgbClr val="212121"/>
                </a:solidFill>
                <a:latin typeface="Roboto Condensed"/>
              </a:rPr>
              <a:t> be </a:t>
            </a:r>
            <a:r>
              <a:rPr lang="en-US" sz="2400" strike="noStrike" spc="-1" dirty="0">
                <a:solidFill>
                  <a:srgbClr val="B84742"/>
                </a:solidFill>
                <a:latin typeface="Roboto Condensed"/>
              </a:rPr>
              <a:t>accessed</a:t>
            </a:r>
            <a:r>
              <a:rPr lang="en-US" sz="2400" strike="noStrike" spc="-1" dirty="0">
                <a:solidFill>
                  <a:srgbClr val="212121"/>
                </a:solidFill>
                <a:latin typeface="Roboto Condensed"/>
              </a:rPr>
              <a:t> </a:t>
            </a:r>
            <a:r>
              <a:rPr lang="en-US" sz="2400" strike="noStrike" spc="-1" dirty="0">
                <a:solidFill>
                  <a:srgbClr val="B84742"/>
                </a:solidFill>
                <a:latin typeface="Roboto Condensed"/>
              </a:rPr>
              <a:t>health</a:t>
            </a:r>
            <a:r>
              <a:rPr lang="en-US" sz="2400" strike="noStrike" spc="-1" dirty="0">
                <a:solidFill>
                  <a:srgbClr val="212121"/>
                </a:solidFill>
                <a:latin typeface="Roboto Condensed"/>
              </a:rPr>
              <a:t> </a:t>
            </a:r>
            <a:r>
              <a:rPr lang="en-US" sz="2400" strike="noStrike" spc="-1" dirty="0">
                <a:solidFill>
                  <a:srgbClr val="B84742"/>
                </a:solidFill>
                <a:latin typeface="Roboto Condensed"/>
              </a:rPr>
              <a:t>status</a:t>
            </a:r>
            <a:r>
              <a:rPr lang="en-US" sz="2400" strike="noStrike" spc="-1" dirty="0">
                <a:solidFill>
                  <a:srgbClr val="212121"/>
                </a:solidFill>
                <a:latin typeface="Roboto Condensed"/>
              </a:rPr>
              <a:t> </a:t>
            </a:r>
            <a:r>
              <a:rPr lang="en-US" sz="2400" strike="noStrike" spc="-1" dirty="0">
                <a:solidFill>
                  <a:srgbClr val="B84742"/>
                </a:solidFill>
                <a:latin typeface="Roboto Condensed"/>
              </a:rPr>
              <a:t>of</a:t>
            </a:r>
            <a:r>
              <a:rPr lang="en-US" sz="2400" strike="noStrike" spc="-1" dirty="0">
                <a:solidFill>
                  <a:srgbClr val="212121"/>
                </a:solidFill>
                <a:latin typeface="Roboto Condensed"/>
              </a:rPr>
              <a:t> all the </a:t>
            </a:r>
            <a:r>
              <a:rPr lang="en-US" sz="2400" strike="noStrike" spc="-1" dirty="0">
                <a:solidFill>
                  <a:srgbClr val="B84742"/>
                </a:solidFill>
                <a:latin typeface="Roboto Condensed"/>
              </a:rPr>
              <a:t>patients</a:t>
            </a:r>
            <a:r>
              <a:rPr lang="en-US" sz="2400" strike="noStrike" spc="-1" dirty="0">
                <a:solidFill>
                  <a:srgbClr val="212121"/>
                </a:solidFill>
                <a:latin typeface="Roboto Condensed"/>
              </a:rPr>
              <a:t> </a:t>
            </a:r>
            <a:r>
              <a:rPr lang="en-US" sz="2400" strike="noStrike" spc="-1" dirty="0">
                <a:solidFill>
                  <a:srgbClr val="B84742"/>
                </a:solidFill>
                <a:latin typeface="Roboto Condensed"/>
              </a:rPr>
              <a:t>from</a:t>
            </a:r>
            <a:r>
              <a:rPr lang="en-US" sz="2400" strike="noStrike" spc="-1" dirty="0">
                <a:solidFill>
                  <a:srgbClr val="212121"/>
                </a:solidFill>
                <a:latin typeface="Roboto Condensed"/>
              </a:rPr>
              <a:t> the </a:t>
            </a:r>
            <a:r>
              <a:rPr lang="en-US" sz="2400" strike="noStrike" spc="-1" dirty="0">
                <a:solidFill>
                  <a:srgbClr val="B84742"/>
                </a:solidFill>
                <a:latin typeface="Roboto Condensed"/>
              </a:rPr>
              <a:t>Fog</a:t>
            </a:r>
            <a:r>
              <a:rPr lang="en-US" sz="2400" strike="noStrike" spc="-1" dirty="0">
                <a:solidFill>
                  <a:srgbClr val="212121"/>
                </a:solidFill>
                <a:latin typeface="Roboto Condensed"/>
              </a:rPr>
              <a:t> computer.</a:t>
            </a: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p:txBody>
      </p:sp>
      <p:pic>
        <p:nvPicPr>
          <p:cNvPr id="336" name="Picture 3"/>
          <p:cNvPicPr/>
          <p:nvPr/>
        </p:nvPicPr>
        <p:blipFill>
          <a:blip r:embed="rId3">
            <a:clrChange>
              <a:clrFrom>
                <a:srgbClr val="FFFFFF"/>
              </a:clrFrom>
              <a:clrTo>
                <a:srgbClr val="FFFFFF">
                  <a:alpha val="0"/>
                </a:srgbClr>
              </a:clrTo>
            </a:clrChange>
          </a:blip>
          <a:srcRect l="7669" t="1669" r="7042" b="2203"/>
          <a:stretch/>
        </p:blipFill>
        <p:spPr>
          <a:xfrm>
            <a:off x="4124338" y="3974567"/>
            <a:ext cx="4007307" cy="2567353"/>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134061390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35">
                                            <p:txEl>
                                              <p:pRg st="0" end="0"/>
                                            </p:txEl>
                                          </p:spTgt>
                                        </p:tgtEl>
                                        <p:attrNameLst>
                                          <p:attrName>style.visibility</p:attrName>
                                        </p:attrNameLst>
                                      </p:cBhvr>
                                      <p:to>
                                        <p:strVal val="visible"/>
                                      </p:to>
                                    </p:set>
                                    <p:animEffect transition="in" filter="fade">
                                      <p:cBhvr additive="repl">
                                        <p:cTn id="7" dur="500"/>
                                        <p:tgtEl>
                                          <p:spTgt spid="335">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335">
                                            <p:txEl>
                                              <p:pRg st="1" end="1"/>
                                            </p:txEl>
                                          </p:spTgt>
                                        </p:tgtEl>
                                        <p:attrNameLst>
                                          <p:attrName>style.visibility</p:attrName>
                                        </p:attrNameLst>
                                      </p:cBhvr>
                                      <p:to>
                                        <p:strVal val="visible"/>
                                      </p:to>
                                    </p:set>
                                    <p:animEffect transition="in" filter="fade">
                                      <p:cBhvr additive="repl">
                                        <p:cTn id="10" dur="500"/>
                                        <p:tgtEl>
                                          <p:spTgt spid="335">
                                            <p:txEl>
                                              <p:pRg st="1" end="1"/>
                                            </p:txEl>
                                          </p:spTgt>
                                        </p:tgtEl>
                                      </p:cBhvr>
                                    </p:animEffect>
                                  </p:childTnLst>
                                </p:cTn>
                              </p:par>
                              <p:par>
                                <p:cTn id="11" presetID="10" presetClass="entr" fill="hold" nodeType="withEffect">
                                  <p:stCondLst>
                                    <p:cond delay="0"/>
                                  </p:stCondLst>
                                  <p:childTnLst>
                                    <p:set>
                                      <p:cBhvr>
                                        <p:cTn id="12" dur="1" fill="hold">
                                          <p:stCondLst>
                                            <p:cond delay="0"/>
                                          </p:stCondLst>
                                        </p:cTn>
                                        <p:tgtEl>
                                          <p:spTgt spid="336"/>
                                        </p:tgtEl>
                                        <p:attrNameLst>
                                          <p:attrName>style.visibility</p:attrName>
                                        </p:attrNameLst>
                                      </p:cBhvr>
                                      <p:to>
                                        <p:strVal val="visible"/>
                                      </p:to>
                                    </p:set>
                                    <p:animEffect transition="in" filter="fade">
                                      <p:cBhvr additive="repl">
                                        <p:cTn id="13" dur="500"/>
                                        <p:tgtEl>
                                          <p:spTgt spid="3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335">
                                            <p:txEl>
                                              <p:pRg st="2" end="2"/>
                                            </p:txEl>
                                          </p:spTgt>
                                        </p:tgtEl>
                                        <p:attrNameLst>
                                          <p:attrName>style.visibility</p:attrName>
                                        </p:attrNameLst>
                                      </p:cBhvr>
                                      <p:to>
                                        <p:strVal val="visible"/>
                                      </p:to>
                                    </p:set>
                                    <p:animEffect transition="in" filter="fade">
                                      <p:cBhvr additive="repl">
                                        <p:cTn id="18" dur="500"/>
                                        <p:tgtEl>
                                          <p:spTgt spid="335">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335">
                                            <p:txEl>
                                              <p:pRg st="3" end="3"/>
                                            </p:txEl>
                                          </p:spTgt>
                                        </p:tgtEl>
                                        <p:attrNameLst>
                                          <p:attrName>style.visibility</p:attrName>
                                        </p:attrNameLst>
                                      </p:cBhvr>
                                      <p:to>
                                        <p:strVal val="visible"/>
                                      </p:to>
                                    </p:set>
                                    <p:animEffect transition="in" filter="fade">
                                      <p:cBhvr additive="repl">
                                        <p:cTn id="23" dur="500"/>
                                        <p:tgtEl>
                                          <p:spTgt spid="335">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335">
                                            <p:txEl>
                                              <p:pRg st="4" end="4"/>
                                            </p:txEl>
                                          </p:spTgt>
                                        </p:tgtEl>
                                        <p:attrNameLst>
                                          <p:attrName>style.visibility</p:attrName>
                                        </p:attrNameLst>
                                      </p:cBhvr>
                                      <p:to>
                                        <p:strVal val="visible"/>
                                      </p:to>
                                    </p:set>
                                    <p:animEffect transition="in" filter="fade">
                                      <p:cBhvr additive="repl">
                                        <p:cTn id="28" dur="500"/>
                                        <p:tgtEl>
                                          <p:spTgt spid="335">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335">
                                            <p:txEl>
                                              <p:pRg st="5" end="5"/>
                                            </p:txEl>
                                          </p:spTgt>
                                        </p:tgtEl>
                                        <p:attrNameLst>
                                          <p:attrName>style.visibility</p:attrName>
                                        </p:attrNameLst>
                                      </p:cBhvr>
                                      <p:to>
                                        <p:strVal val="visible"/>
                                      </p:to>
                                    </p:set>
                                    <p:animEffect transition="in" filter="fade">
                                      <p:cBhvr additive="repl">
                                        <p:cTn id="33" dur="500"/>
                                        <p:tgtEl>
                                          <p:spTgt spid="335">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335">
                                            <p:txEl>
                                              <p:pRg st="6" end="6"/>
                                            </p:txEl>
                                          </p:spTgt>
                                        </p:tgtEl>
                                        <p:attrNameLst>
                                          <p:attrName>style.visibility</p:attrName>
                                        </p:attrNameLst>
                                      </p:cBhvr>
                                      <p:to>
                                        <p:strVal val="visible"/>
                                      </p:to>
                                    </p:set>
                                    <p:animEffect transition="in" filter="fade">
                                      <p:cBhvr additive="repl">
                                        <p:cTn id="38" dur="500"/>
                                        <p:tgtEl>
                                          <p:spTgt spid="335">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nodeType="clickEffect">
                                  <p:stCondLst>
                                    <p:cond delay="0"/>
                                  </p:stCondLst>
                                  <p:childTnLst>
                                    <p:set>
                                      <p:cBhvr>
                                        <p:cTn id="42" dur="1" fill="hold">
                                          <p:stCondLst>
                                            <p:cond delay="0"/>
                                          </p:stCondLst>
                                        </p:cTn>
                                        <p:tgtEl>
                                          <p:spTgt spid="335">
                                            <p:txEl>
                                              <p:pRg st="7" end="7"/>
                                            </p:txEl>
                                          </p:spTgt>
                                        </p:tgtEl>
                                        <p:attrNameLst>
                                          <p:attrName>style.visibility</p:attrName>
                                        </p:attrNameLst>
                                      </p:cBhvr>
                                      <p:to>
                                        <p:strVal val="visible"/>
                                      </p:to>
                                    </p:set>
                                    <p:animEffect transition="in" filter="fade">
                                      <p:cBhvr additive="repl">
                                        <p:cTn id="43" dur="500"/>
                                        <p:tgtEl>
                                          <p:spTgt spid="33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Domain Specific applications of IoT</a:t>
            </a:r>
            <a:endParaRPr lang="en-IN" dirty="0"/>
          </a:p>
        </p:txBody>
      </p:sp>
      <p:graphicFrame>
        <p:nvGraphicFramePr>
          <p:cNvPr id="4" name="Content Placeholder 3"/>
          <p:cNvGraphicFramePr>
            <a:graphicFrameLocks noGrp="1"/>
          </p:cNvGraphicFramePr>
          <p:nvPr>
            <p:ph idx="1"/>
            <p:extLst/>
          </p:nvPr>
        </p:nvGraphicFramePr>
        <p:xfrm>
          <a:off x="131763" y="876301"/>
          <a:ext cx="11334523" cy="5001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650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5F64EAD-603A-4E32-B94E-0C910456237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89F9ACB6-2F4F-4A66-BEAE-A3645AC1F073}"/>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679B12D0-FAB0-45FF-AAA2-FF54E9F037E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5376D7A-F628-4906-A944-24E9BB3FECD3}"/>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49A79F1E-75F1-4B97-A8B1-2747847C8CA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34D17B67-C63C-4C27-ACEB-4B3C610B61C9}"/>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6D7CA9DC-5A12-483F-B893-0DC704494FE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996E133E-6616-4379-AAC8-7FFAB88E5FBA}"/>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3788E196-6876-4D0E-BFA9-2B21C05F314B}"/>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3E5E0BDB-4F01-43C7-A21F-FDBB0D6B52F8}"/>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EEB6C25C-23BE-42A2-B205-B5836122BF3A}"/>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AFA77E90-3032-4A2C-B949-9DCDB0BB3DD5}"/>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73F437E1-947F-479B-AAD1-D6A2D1370C3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Healthcare Application with IoT</a:t>
            </a:r>
            <a:endParaRPr lang="en-US" sz="3400" b="0" strike="noStrike" spc="-1">
              <a:solidFill>
                <a:srgbClr val="212121"/>
              </a:solidFill>
              <a:latin typeface="Roboto Condensed"/>
            </a:endParaRPr>
          </a:p>
        </p:txBody>
      </p:sp>
      <p:sp>
        <p:nvSpPr>
          <p:cNvPr id="338" name="TextShape 2"/>
          <p:cNvSpPr txBox="1"/>
          <p:nvPr/>
        </p:nvSpPr>
        <p:spPr>
          <a:xfrm>
            <a:off x="131039" y="863280"/>
            <a:ext cx="11646433" cy="4996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The </a:t>
            </a:r>
            <a:r>
              <a:rPr lang="en-US" sz="2400" strike="noStrike" spc="-1" dirty="0">
                <a:solidFill>
                  <a:srgbClr val="212121"/>
                </a:solidFill>
                <a:latin typeface="Roboto Condensed"/>
              </a:rPr>
              <a:t>cloud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Stores all the data received from the Fog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Execute some business logic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Do analysis on the stored data</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All </a:t>
            </a:r>
            <a:r>
              <a:rPr lang="en-US" sz="2400" strike="noStrike" spc="-1" dirty="0">
                <a:solidFill>
                  <a:srgbClr val="B84742"/>
                </a:solidFill>
                <a:latin typeface="Roboto Condensed"/>
              </a:rPr>
              <a:t>those</a:t>
            </a:r>
            <a:r>
              <a:rPr lang="en-US" sz="2400" strike="noStrike" spc="-1" dirty="0">
                <a:solidFill>
                  <a:srgbClr val="212121"/>
                </a:solidFill>
                <a:latin typeface="Roboto Condensed"/>
              </a:rPr>
              <a:t> </a:t>
            </a:r>
            <a:r>
              <a:rPr lang="en-US" sz="2400" strike="noStrike" spc="-1" dirty="0">
                <a:solidFill>
                  <a:srgbClr val="B84742"/>
                </a:solidFill>
                <a:latin typeface="Roboto Condensed"/>
              </a:rPr>
              <a:t>who</a:t>
            </a:r>
            <a:r>
              <a:rPr lang="en-US" sz="2400" strike="noStrike" spc="-1" dirty="0">
                <a:solidFill>
                  <a:srgbClr val="212121"/>
                </a:solidFill>
                <a:latin typeface="Roboto Condensed"/>
              </a:rPr>
              <a:t> have </a:t>
            </a:r>
            <a:r>
              <a:rPr lang="en-US" sz="2400" strike="noStrike" spc="-1" dirty="0">
                <a:solidFill>
                  <a:srgbClr val="B84742"/>
                </a:solidFill>
                <a:latin typeface="Roboto Condensed"/>
              </a:rPr>
              <a:t>rights</a:t>
            </a:r>
            <a:r>
              <a:rPr lang="en-US" sz="2400" strike="noStrike" spc="-1" dirty="0">
                <a:solidFill>
                  <a:srgbClr val="212121"/>
                </a:solidFill>
                <a:latin typeface="Roboto Condensed"/>
              </a:rPr>
              <a:t> to </a:t>
            </a:r>
            <a:r>
              <a:rPr lang="en-US" sz="2400" strike="noStrike" spc="-1" dirty="0">
                <a:solidFill>
                  <a:srgbClr val="B84742"/>
                </a:solidFill>
                <a:latin typeface="Roboto Condensed"/>
              </a:rPr>
              <a:t>access</a:t>
            </a:r>
            <a:r>
              <a:rPr lang="en-US" sz="2400" strike="noStrike" spc="-1" dirty="0">
                <a:solidFill>
                  <a:srgbClr val="212121"/>
                </a:solidFill>
                <a:latin typeface="Roboto Condensed"/>
              </a:rPr>
              <a:t> the </a:t>
            </a:r>
            <a:r>
              <a:rPr lang="en-US" sz="2400" strike="noStrike" spc="-1" dirty="0">
                <a:solidFill>
                  <a:srgbClr val="B84742"/>
                </a:solidFill>
                <a:latin typeface="Roboto Condensed"/>
              </a:rPr>
              <a:t>cloud</a:t>
            </a:r>
            <a:r>
              <a:rPr lang="en-US" sz="2400" strike="noStrike" spc="-1" dirty="0">
                <a:solidFill>
                  <a:srgbClr val="212121"/>
                </a:solidFill>
                <a:latin typeface="Roboto Condensed"/>
              </a:rPr>
              <a:t> data can </a:t>
            </a:r>
            <a:r>
              <a:rPr lang="en-US" sz="2400" strike="noStrike" spc="-1" dirty="0">
                <a:solidFill>
                  <a:srgbClr val="B84742"/>
                </a:solidFill>
                <a:latin typeface="Roboto Condensed"/>
              </a:rPr>
              <a:t>get</a:t>
            </a:r>
            <a:r>
              <a:rPr lang="en-US" sz="2400" strike="noStrike" spc="-1" dirty="0">
                <a:solidFill>
                  <a:srgbClr val="212121"/>
                </a:solidFill>
                <a:latin typeface="Roboto Condensed"/>
              </a:rPr>
              <a:t> </a:t>
            </a:r>
            <a:r>
              <a:rPr lang="en-US" sz="2400" strike="noStrike" spc="-1" dirty="0">
                <a:solidFill>
                  <a:srgbClr val="B84742"/>
                </a:solidFill>
                <a:latin typeface="Roboto Condensed"/>
              </a:rPr>
              <a:t>health</a:t>
            </a:r>
            <a:r>
              <a:rPr lang="en-US" sz="2400" strike="noStrike" spc="-1" dirty="0">
                <a:solidFill>
                  <a:srgbClr val="212121"/>
                </a:solidFill>
                <a:latin typeface="Roboto Condensed"/>
              </a:rPr>
              <a:t> </a:t>
            </a:r>
            <a:r>
              <a:rPr lang="en-US" sz="2400" strike="noStrike" spc="-1" dirty="0">
                <a:solidFill>
                  <a:srgbClr val="B84742"/>
                </a:solidFill>
                <a:latin typeface="Roboto Condensed"/>
              </a:rPr>
              <a:t>records</a:t>
            </a:r>
            <a:r>
              <a:rPr lang="en-US" sz="2400" strike="noStrike" spc="-1" dirty="0">
                <a:solidFill>
                  <a:srgbClr val="212121"/>
                </a:solidFill>
                <a:latin typeface="Roboto Condensed"/>
              </a:rPr>
              <a:t> </a:t>
            </a:r>
            <a:r>
              <a:rPr lang="en-US" sz="2400" strike="noStrike" spc="-1" dirty="0">
                <a:solidFill>
                  <a:srgbClr val="B84742"/>
                </a:solidFill>
                <a:latin typeface="Roboto Condensed"/>
              </a:rPr>
              <a:t>of</a:t>
            </a:r>
            <a:r>
              <a:rPr lang="en-US" sz="2400" strike="noStrike" spc="-1" dirty="0">
                <a:solidFill>
                  <a:srgbClr val="212121"/>
                </a:solidFill>
                <a:latin typeface="Roboto Condensed"/>
              </a:rPr>
              <a:t> the </a:t>
            </a:r>
            <a:r>
              <a:rPr lang="en-US" sz="2400" strike="noStrike" spc="-1" dirty="0">
                <a:solidFill>
                  <a:srgbClr val="B84742"/>
                </a:solidFill>
                <a:latin typeface="Roboto Condensed"/>
              </a:rPr>
              <a:t>patients, </a:t>
            </a:r>
            <a:r>
              <a:rPr lang="en-US" sz="2400" strike="noStrike" spc="-1" dirty="0">
                <a:solidFill>
                  <a:srgbClr val="212121"/>
                </a:solidFill>
                <a:latin typeface="Roboto Condensed"/>
              </a:rPr>
              <a:t>like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Remote care taker team members</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Data analytics team</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Patient</a:t>
            </a:r>
            <a:r>
              <a:rPr lang="en-US" sz="2000" strike="noStrike" spc="-1" dirty="0">
                <a:solidFill>
                  <a:srgbClr val="212121"/>
                </a:solidFill>
                <a:latin typeface="Roboto Condensed"/>
              </a:rPr>
              <a:t> </a:t>
            </a:r>
            <a:r>
              <a:rPr lang="en-US" sz="2000" strike="noStrike" spc="-1" dirty="0">
                <a:solidFill>
                  <a:srgbClr val="B84742"/>
                </a:solidFill>
                <a:latin typeface="Roboto Condensed"/>
              </a:rPr>
              <a:t>family</a:t>
            </a:r>
            <a:r>
              <a:rPr lang="en-US" sz="2000" strike="noStrike" spc="-1" dirty="0">
                <a:solidFill>
                  <a:srgbClr val="212121"/>
                </a:solidFill>
                <a:latin typeface="Roboto Condensed"/>
              </a:rPr>
              <a:t> members</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a:t>
            </a:r>
            <a:r>
              <a:rPr lang="en-US" sz="2400" strike="noStrike" spc="-1" dirty="0">
                <a:solidFill>
                  <a:srgbClr val="B84742"/>
                </a:solidFill>
                <a:latin typeface="Roboto Condensed"/>
              </a:rPr>
              <a:t>care</a:t>
            </a:r>
            <a:r>
              <a:rPr lang="en-US" sz="2400" strike="noStrike" spc="-1" dirty="0">
                <a:solidFill>
                  <a:srgbClr val="212121"/>
                </a:solidFill>
                <a:latin typeface="Roboto Condensed"/>
              </a:rPr>
              <a:t> </a:t>
            </a:r>
            <a:r>
              <a:rPr lang="en-US" sz="2400" strike="noStrike" spc="-1" dirty="0">
                <a:solidFill>
                  <a:srgbClr val="B84742"/>
                </a:solidFill>
                <a:latin typeface="Roboto Condensed"/>
              </a:rPr>
              <a:t>taker</a:t>
            </a:r>
            <a:r>
              <a:rPr lang="en-US" sz="2400" strike="noStrike" spc="-1" dirty="0">
                <a:solidFill>
                  <a:srgbClr val="212121"/>
                </a:solidFill>
                <a:latin typeface="Roboto Condensed"/>
              </a:rPr>
              <a:t> and data analytics teams may </a:t>
            </a:r>
            <a:r>
              <a:rPr lang="en-US" sz="2400" strike="noStrike" spc="-1" dirty="0">
                <a:solidFill>
                  <a:srgbClr val="B84742"/>
                </a:solidFill>
                <a:latin typeface="Roboto Condensed"/>
              </a:rPr>
              <a:t>execute</a:t>
            </a:r>
            <a:r>
              <a:rPr lang="en-US" sz="2400" strike="noStrike" spc="-1" dirty="0">
                <a:solidFill>
                  <a:srgbClr val="212121"/>
                </a:solidFill>
                <a:latin typeface="Roboto Condensed"/>
              </a:rPr>
              <a:t> </a:t>
            </a:r>
            <a:r>
              <a:rPr lang="en-US" sz="2400" strike="noStrike" spc="-1" dirty="0">
                <a:solidFill>
                  <a:srgbClr val="B84742"/>
                </a:solidFill>
                <a:latin typeface="Roboto Condensed"/>
              </a:rPr>
              <a:t>corrective</a:t>
            </a:r>
            <a:r>
              <a:rPr lang="en-US" sz="2400" strike="noStrike" spc="-1" dirty="0">
                <a:solidFill>
                  <a:srgbClr val="212121"/>
                </a:solidFill>
                <a:latin typeface="Roboto Condensed"/>
              </a:rPr>
              <a:t> </a:t>
            </a:r>
            <a:r>
              <a:rPr lang="en-US" sz="2400" strike="noStrike" spc="-1" dirty="0">
                <a:solidFill>
                  <a:srgbClr val="B84742"/>
                </a:solidFill>
                <a:latin typeface="Roboto Condensed"/>
              </a:rPr>
              <a:t>action</a:t>
            </a:r>
            <a:r>
              <a:rPr lang="en-US" sz="2400" strike="noStrike" spc="-1" dirty="0">
                <a:solidFill>
                  <a:srgbClr val="212121"/>
                </a:solidFill>
                <a:latin typeface="Roboto Condensed"/>
              </a:rPr>
              <a:t> based on the data and alert messages</a:t>
            </a:r>
            <a:r>
              <a:rPr lang="en-US" sz="2400" strike="noStrike" spc="-1" dirty="0" smtClean="0">
                <a:solidFill>
                  <a:srgbClr val="212121"/>
                </a:solidFill>
                <a:latin typeface="Roboto Condensed"/>
              </a:rPr>
              <a:t>.</a:t>
            </a: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p:txBody>
      </p:sp>
      <p:pic>
        <p:nvPicPr>
          <p:cNvPr id="339" name="Picture 3"/>
          <p:cNvPicPr/>
          <p:nvPr/>
        </p:nvPicPr>
        <p:blipFill>
          <a:blip r:embed="rId3"/>
          <a:stretch/>
        </p:blipFill>
        <p:spPr>
          <a:xfrm>
            <a:off x="4922292" y="4288536"/>
            <a:ext cx="2347175" cy="2082083"/>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50628331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38">
                                            <p:txEl>
                                              <p:pRg st="0" end="0"/>
                                            </p:txEl>
                                          </p:spTgt>
                                        </p:tgtEl>
                                        <p:attrNameLst>
                                          <p:attrName>style.visibility</p:attrName>
                                        </p:attrNameLst>
                                      </p:cBhvr>
                                      <p:to>
                                        <p:strVal val="visible"/>
                                      </p:to>
                                    </p:set>
                                    <p:animEffect transition="in" filter="fade">
                                      <p:cBhvr additive="repl">
                                        <p:cTn id="7" dur="500"/>
                                        <p:tgtEl>
                                          <p:spTgt spid="338">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339"/>
                                        </p:tgtEl>
                                        <p:attrNameLst>
                                          <p:attrName>style.visibility</p:attrName>
                                        </p:attrNameLst>
                                      </p:cBhvr>
                                      <p:to>
                                        <p:strVal val="visible"/>
                                      </p:to>
                                    </p:set>
                                    <p:animEffect transition="in" filter="fade">
                                      <p:cBhvr additive="repl">
                                        <p:cTn id="10" dur="500"/>
                                        <p:tgtEl>
                                          <p:spTgt spid="339"/>
                                        </p:tgtEl>
                                      </p:cBhvr>
                                    </p:animEffect>
                                  </p:childTnLst>
                                </p:cTn>
                              </p:par>
                              <p:par>
                                <p:cTn id="11" presetID="10" presetClass="entr" fill="hold" nodeType="withEffect">
                                  <p:stCondLst>
                                    <p:cond delay="0"/>
                                  </p:stCondLst>
                                  <p:childTnLst>
                                    <p:set>
                                      <p:cBhvr>
                                        <p:cTn id="12" dur="1" fill="hold">
                                          <p:stCondLst>
                                            <p:cond delay="0"/>
                                          </p:stCondLst>
                                        </p:cTn>
                                        <p:tgtEl>
                                          <p:spTgt spid="338">
                                            <p:txEl>
                                              <p:pRg st="1" end="1"/>
                                            </p:txEl>
                                          </p:spTgt>
                                        </p:tgtEl>
                                        <p:attrNameLst>
                                          <p:attrName>style.visibility</p:attrName>
                                        </p:attrNameLst>
                                      </p:cBhvr>
                                      <p:to>
                                        <p:strVal val="visible"/>
                                      </p:to>
                                    </p:set>
                                    <p:animEffect transition="in" filter="fade">
                                      <p:cBhvr additive="repl">
                                        <p:cTn id="13" dur="500"/>
                                        <p:tgtEl>
                                          <p:spTgt spid="33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338">
                                            <p:txEl>
                                              <p:pRg st="2" end="2"/>
                                            </p:txEl>
                                          </p:spTgt>
                                        </p:tgtEl>
                                        <p:attrNameLst>
                                          <p:attrName>style.visibility</p:attrName>
                                        </p:attrNameLst>
                                      </p:cBhvr>
                                      <p:to>
                                        <p:strVal val="visible"/>
                                      </p:to>
                                    </p:set>
                                    <p:animEffect transition="in" filter="fade">
                                      <p:cBhvr additive="repl">
                                        <p:cTn id="18" dur="500"/>
                                        <p:tgtEl>
                                          <p:spTgt spid="33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338">
                                            <p:txEl>
                                              <p:pRg st="3" end="3"/>
                                            </p:txEl>
                                          </p:spTgt>
                                        </p:tgtEl>
                                        <p:attrNameLst>
                                          <p:attrName>style.visibility</p:attrName>
                                        </p:attrNameLst>
                                      </p:cBhvr>
                                      <p:to>
                                        <p:strVal val="visible"/>
                                      </p:to>
                                    </p:set>
                                    <p:animEffect transition="in" filter="fade">
                                      <p:cBhvr additive="repl">
                                        <p:cTn id="23" dur="500"/>
                                        <p:tgtEl>
                                          <p:spTgt spid="338">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338">
                                            <p:txEl>
                                              <p:pRg st="4" end="4"/>
                                            </p:txEl>
                                          </p:spTgt>
                                        </p:tgtEl>
                                        <p:attrNameLst>
                                          <p:attrName>style.visibility</p:attrName>
                                        </p:attrNameLst>
                                      </p:cBhvr>
                                      <p:to>
                                        <p:strVal val="visible"/>
                                      </p:to>
                                    </p:set>
                                    <p:animEffect transition="in" filter="fade">
                                      <p:cBhvr additive="repl">
                                        <p:cTn id="28" dur="500"/>
                                        <p:tgtEl>
                                          <p:spTgt spid="338">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338">
                                            <p:txEl>
                                              <p:pRg st="5" end="5"/>
                                            </p:txEl>
                                          </p:spTgt>
                                        </p:tgtEl>
                                        <p:attrNameLst>
                                          <p:attrName>style.visibility</p:attrName>
                                        </p:attrNameLst>
                                      </p:cBhvr>
                                      <p:to>
                                        <p:strVal val="visible"/>
                                      </p:to>
                                    </p:set>
                                    <p:animEffect transition="in" filter="fade">
                                      <p:cBhvr additive="repl">
                                        <p:cTn id="33" dur="500"/>
                                        <p:tgtEl>
                                          <p:spTgt spid="338">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338">
                                            <p:txEl>
                                              <p:pRg st="6" end="6"/>
                                            </p:txEl>
                                          </p:spTgt>
                                        </p:tgtEl>
                                        <p:attrNameLst>
                                          <p:attrName>style.visibility</p:attrName>
                                        </p:attrNameLst>
                                      </p:cBhvr>
                                      <p:to>
                                        <p:strVal val="visible"/>
                                      </p:to>
                                    </p:set>
                                    <p:animEffect transition="in" filter="fade">
                                      <p:cBhvr additive="repl">
                                        <p:cTn id="38" dur="500"/>
                                        <p:tgtEl>
                                          <p:spTgt spid="338">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nodeType="clickEffect">
                                  <p:stCondLst>
                                    <p:cond delay="0"/>
                                  </p:stCondLst>
                                  <p:childTnLst>
                                    <p:set>
                                      <p:cBhvr>
                                        <p:cTn id="42" dur="1" fill="hold">
                                          <p:stCondLst>
                                            <p:cond delay="0"/>
                                          </p:stCondLst>
                                        </p:cTn>
                                        <p:tgtEl>
                                          <p:spTgt spid="338">
                                            <p:txEl>
                                              <p:pRg st="7" end="7"/>
                                            </p:txEl>
                                          </p:spTgt>
                                        </p:tgtEl>
                                        <p:attrNameLst>
                                          <p:attrName>style.visibility</p:attrName>
                                        </p:attrNameLst>
                                      </p:cBhvr>
                                      <p:to>
                                        <p:strVal val="visible"/>
                                      </p:to>
                                    </p:set>
                                    <p:animEffect transition="in" filter="fade">
                                      <p:cBhvr additive="repl">
                                        <p:cTn id="43" dur="500"/>
                                        <p:tgtEl>
                                          <p:spTgt spid="338">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nodeType="clickEffect">
                                  <p:stCondLst>
                                    <p:cond delay="0"/>
                                  </p:stCondLst>
                                  <p:childTnLst>
                                    <p:set>
                                      <p:cBhvr>
                                        <p:cTn id="47" dur="1" fill="hold">
                                          <p:stCondLst>
                                            <p:cond delay="0"/>
                                          </p:stCondLst>
                                        </p:cTn>
                                        <p:tgtEl>
                                          <p:spTgt spid="338">
                                            <p:txEl>
                                              <p:pRg st="8" end="8"/>
                                            </p:txEl>
                                          </p:spTgt>
                                        </p:tgtEl>
                                        <p:attrNameLst>
                                          <p:attrName>style.visibility</p:attrName>
                                        </p:attrNameLst>
                                      </p:cBhvr>
                                      <p:to>
                                        <p:strVal val="visible"/>
                                      </p:to>
                                    </p:set>
                                    <p:animEffect transition="in" filter="fade">
                                      <p:cBhvr additive="repl">
                                        <p:cTn id="48" dur="500"/>
                                        <p:tgtEl>
                                          <p:spTgt spid="33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Healthcare Application with IoT</a:t>
            </a:r>
            <a:endParaRPr lang="en-US" sz="3400" b="0" strike="noStrike" spc="-1">
              <a:solidFill>
                <a:srgbClr val="212121"/>
              </a:solidFill>
              <a:latin typeface="Roboto Condensed"/>
            </a:endParaRPr>
          </a:p>
        </p:txBody>
      </p:sp>
      <p:sp>
        <p:nvSpPr>
          <p:cNvPr id="341" name="TextShape 2"/>
          <p:cNvSpPr txBox="1"/>
          <p:nvPr/>
        </p:nvSpPr>
        <p:spPr>
          <a:xfrm>
            <a:off x="131040" y="863280"/>
            <a:ext cx="11665440" cy="5653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000" b="0" strike="noStrike" spc="-1" dirty="0" err="1" smtClean="0">
                <a:solidFill>
                  <a:srgbClr val="212121"/>
                </a:solidFill>
                <a:latin typeface="Roboto Condensed"/>
              </a:rPr>
              <a:t>IoT</a:t>
            </a:r>
            <a:r>
              <a:rPr lang="en-US" sz="2000" b="0" strike="noStrike" spc="-1" dirty="0" smtClean="0">
                <a:solidFill>
                  <a:srgbClr val="212121"/>
                </a:solidFill>
                <a:latin typeface="Roboto Condensed"/>
              </a:rPr>
              <a:t> </a:t>
            </a:r>
            <a:r>
              <a:rPr lang="en-US" sz="2000" b="0" strike="noStrike" spc="-1" dirty="0">
                <a:solidFill>
                  <a:srgbClr val="212121"/>
                </a:solidFill>
                <a:latin typeface="Roboto Condensed"/>
              </a:rPr>
              <a:t>has changed people’s lives by enabling constant tracking of health conditions.</a:t>
            </a:r>
          </a:p>
          <a:p>
            <a:pPr marL="264960" indent="-264600" algn="just">
              <a:lnSpc>
                <a:spcPct val="90000"/>
              </a:lnSpc>
              <a:spcBef>
                <a:spcPts val="1001"/>
              </a:spcBef>
              <a:buClr>
                <a:srgbClr val="B84742"/>
              </a:buClr>
              <a:buFont typeface="Wingdings 3" charset="2"/>
              <a:buChar char=""/>
              <a:tabLst>
                <a:tab pos="0" algn="l"/>
              </a:tabLst>
            </a:pPr>
            <a:r>
              <a:rPr lang="en-US" sz="2000" b="0" strike="noStrike" spc="-1" dirty="0">
                <a:solidFill>
                  <a:srgbClr val="212121"/>
                </a:solidFill>
                <a:latin typeface="Roboto Condensed"/>
              </a:rPr>
              <a:t>Wearables connected devices like blood pressure and heart rate monitoring cuffs, glucometer etc. give patients attention. </a:t>
            </a:r>
          </a:p>
          <a:p>
            <a:pPr marL="264960" indent="-264600" algn="just">
              <a:lnSpc>
                <a:spcPct val="90000"/>
              </a:lnSpc>
              <a:spcBef>
                <a:spcPts val="1001"/>
              </a:spcBef>
              <a:buClr>
                <a:srgbClr val="B84742"/>
              </a:buClr>
              <a:buFont typeface="Wingdings 3" charset="2"/>
              <a:buChar char=""/>
              <a:tabLst>
                <a:tab pos="0" algn="l"/>
              </a:tabLst>
            </a:pPr>
            <a:r>
              <a:rPr lang="en-US" sz="2000" b="0" strike="noStrike" spc="-1" dirty="0">
                <a:solidFill>
                  <a:srgbClr val="212121"/>
                </a:solidFill>
                <a:latin typeface="Roboto Condensed"/>
              </a:rPr>
              <a:t>On any changes in the routine activities of a person, alert message sends to family members and health service providers.</a:t>
            </a:r>
          </a:p>
          <a:p>
            <a:pPr marL="264960" indent="-264600" algn="just">
              <a:lnSpc>
                <a:spcPct val="90000"/>
              </a:lnSpc>
              <a:spcBef>
                <a:spcPts val="1001"/>
              </a:spcBef>
              <a:buClr>
                <a:srgbClr val="B84742"/>
              </a:buClr>
              <a:buFont typeface="Wingdings 3" charset="2"/>
              <a:buChar char=""/>
              <a:tabLst>
                <a:tab pos="0" algn="l"/>
              </a:tabLst>
            </a:pPr>
            <a:r>
              <a:rPr lang="en-US" sz="2000" b="0" strike="noStrike" spc="-1" dirty="0" err="1">
                <a:solidFill>
                  <a:srgbClr val="212121"/>
                </a:solidFill>
                <a:latin typeface="Roboto Condensed"/>
              </a:rPr>
              <a:t>IoT</a:t>
            </a:r>
            <a:r>
              <a:rPr lang="en-US" sz="2000" b="0" strike="noStrike" spc="-1" dirty="0">
                <a:solidFill>
                  <a:srgbClr val="212121"/>
                </a:solidFill>
                <a:latin typeface="Roboto Condensed"/>
              </a:rPr>
              <a:t> enables healthcare professionals to be more watchful.</a:t>
            </a:r>
          </a:p>
          <a:p>
            <a:pPr marL="264960" indent="-264600" algn="just">
              <a:lnSpc>
                <a:spcPct val="90000"/>
              </a:lnSpc>
              <a:spcBef>
                <a:spcPts val="1001"/>
              </a:spcBef>
              <a:buClr>
                <a:srgbClr val="B84742"/>
              </a:buClr>
              <a:buFont typeface="Wingdings 3" charset="2"/>
              <a:buChar char=""/>
              <a:tabLst>
                <a:tab pos="0" algn="l"/>
              </a:tabLst>
            </a:pPr>
            <a:r>
              <a:rPr lang="en-US" sz="2000" b="0" strike="noStrike" spc="-1" dirty="0">
                <a:solidFill>
                  <a:srgbClr val="212121"/>
                </a:solidFill>
                <a:latin typeface="Roboto Condensed"/>
              </a:rPr>
              <a:t>Data collected from </a:t>
            </a:r>
            <a:r>
              <a:rPr lang="en-US" sz="2000" b="0" strike="noStrike" spc="-1" dirty="0" err="1">
                <a:solidFill>
                  <a:srgbClr val="212121"/>
                </a:solidFill>
                <a:latin typeface="Roboto Condensed"/>
              </a:rPr>
              <a:t>IoT</a:t>
            </a:r>
            <a:r>
              <a:rPr lang="en-US" sz="2000" b="0" strike="noStrike" spc="-1" dirty="0">
                <a:solidFill>
                  <a:srgbClr val="212121"/>
                </a:solidFill>
                <a:latin typeface="Roboto Condensed"/>
              </a:rPr>
              <a:t> devices can help physicians identify the best treatment process.</a:t>
            </a:r>
          </a:p>
          <a:p>
            <a:pPr marL="264960" indent="-264600" algn="just">
              <a:lnSpc>
                <a:spcPct val="90000"/>
              </a:lnSpc>
              <a:spcBef>
                <a:spcPts val="1001"/>
              </a:spcBef>
              <a:buClr>
                <a:srgbClr val="B84742"/>
              </a:buClr>
              <a:buFont typeface="Wingdings 3" charset="2"/>
              <a:buChar char=""/>
              <a:tabLst>
                <a:tab pos="0" algn="l"/>
              </a:tabLst>
            </a:pPr>
            <a:r>
              <a:rPr lang="en-US" sz="2000" b="0" strike="noStrike" spc="-1" dirty="0" err="1">
                <a:solidFill>
                  <a:srgbClr val="212121"/>
                </a:solidFill>
                <a:latin typeface="Roboto Condensed"/>
              </a:rPr>
              <a:t>IoT</a:t>
            </a:r>
            <a:r>
              <a:rPr lang="en-US" sz="2000" b="0" strike="noStrike" spc="-1" dirty="0">
                <a:solidFill>
                  <a:srgbClr val="212121"/>
                </a:solidFill>
                <a:latin typeface="Roboto Condensed"/>
              </a:rPr>
              <a:t> devices tagged with sensors are used for tracking real time location of medical equipment like wheelchairs, nebulizers, oxygen pumps and other monitoring equipment. </a:t>
            </a:r>
          </a:p>
          <a:p>
            <a:pPr marL="264960" indent="-264600" algn="just">
              <a:lnSpc>
                <a:spcPct val="90000"/>
              </a:lnSpc>
              <a:spcBef>
                <a:spcPts val="1001"/>
              </a:spcBef>
              <a:buClr>
                <a:srgbClr val="B84742"/>
              </a:buClr>
              <a:buFont typeface="Wingdings 3" charset="2"/>
              <a:buChar char=""/>
              <a:tabLst>
                <a:tab pos="0" algn="l"/>
              </a:tabLst>
            </a:pPr>
            <a:r>
              <a:rPr lang="en-US" sz="2000" b="0" strike="noStrike" spc="-1" dirty="0" err="1">
                <a:solidFill>
                  <a:srgbClr val="212121"/>
                </a:solidFill>
                <a:latin typeface="Roboto Condensed"/>
              </a:rPr>
              <a:t>IoT</a:t>
            </a:r>
            <a:r>
              <a:rPr lang="en-US" sz="2000" b="0" strike="noStrike" spc="-1" dirty="0">
                <a:solidFill>
                  <a:srgbClr val="212121"/>
                </a:solidFill>
                <a:latin typeface="Roboto Condensed"/>
              </a:rPr>
              <a:t>-enabled hygiene monitoring devices help in preventing patients from getting infected.</a:t>
            </a:r>
          </a:p>
          <a:p>
            <a:pPr marL="264960" indent="-264600" algn="just">
              <a:lnSpc>
                <a:spcPct val="90000"/>
              </a:lnSpc>
              <a:spcBef>
                <a:spcPts val="1001"/>
              </a:spcBef>
              <a:buClr>
                <a:srgbClr val="B84742"/>
              </a:buClr>
              <a:buFont typeface="Wingdings 3" charset="2"/>
              <a:buChar char=""/>
              <a:tabLst>
                <a:tab pos="0" algn="l"/>
              </a:tabLst>
            </a:pPr>
            <a:r>
              <a:rPr lang="en-US" sz="2000" b="0" strike="noStrike" spc="-1" dirty="0">
                <a:solidFill>
                  <a:srgbClr val="212121"/>
                </a:solidFill>
                <a:latin typeface="Roboto Condensed"/>
              </a:rPr>
              <a:t>It also help in asset management like pharmacy inventory control, and environmental monitoring, for instance, checking refrigerator temperature.</a:t>
            </a:r>
          </a:p>
        </p:txBody>
      </p:sp>
      <p:sp>
        <p:nvSpPr>
          <p:cNvPr id="4" name="Rounded Rectangle 3"/>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Summary</a:t>
            </a:r>
            <a:endParaRPr lang="en-IN" dirty="0"/>
          </a:p>
        </p:txBody>
      </p:sp>
    </p:spTree>
    <p:extLst>
      <p:ext uri="{BB962C8B-B14F-4D97-AF65-F5344CB8AC3E}">
        <p14:creationId xmlns:p14="http://schemas.microsoft.com/office/powerpoint/2010/main" val="1801705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41">
                                            <p:txEl>
                                              <p:pRg st="0" end="0"/>
                                            </p:txEl>
                                          </p:spTgt>
                                        </p:tgtEl>
                                        <p:attrNameLst>
                                          <p:attrName>style.visibility</p:attrName>
                                        </p:attrNameLst>
                                      </p:cBhvr>
                                      <p:to>
                                        <p:strVal val="visible"/>
                                      </p:to>
                                    </p:set>
                                    <p:animEffect transition="in" filter="fade">
                                      <p:cBhvr additive="repl">
                                        <p:cTn id="7" dur="500"/>
                                        <p:tgtEl>
                                          <p:spTgt spid="3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341">
                                            <p:txEl>
                                              <p:pRg st="1" end="1"/>
                                            </p:txEl>
                                          </p:spTgt>
                                        </p:tgtEl>
                                        <p:attrNameLst>
                                          <p:attrName>style.visibility</p:attrName>
                                        </p:attrNameLst>
                                      </p:cBhvr>
                                      <p:to>
                                        <p:strVal val="visible"/>
                                      </p:to>
                                    </p:set>
                                    <p:animEffect transition="in" filter="fade">
                                      <p:cBhvr additive="repl">
                                        <p:cTn id="12" dur="500"/>
                                        <p:tgtEl>
                                          <p:spTgt spid="3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341">
                                            <p:txEl>
                                              <p:pRg st="2" end="2"/>
                                            </p:txEl>
                                          </p:spTgt>
                                        </p:tgtEl>
                                        <p:attrNameLst>
                                          <p:attrName>style.visibility</p:attrName>
                                        </p:attrNameLst>
                                      </p:cBhvr>
                                      <p:to>
                                        <p:strVal val="visible"/>
                                      </p:to>
                                    </p:set>
                                    <p:animEffect transition="in" filter="fade">
                                      <p:cBhvr additive="repl">
                                        <p:cTn id="17" dur="500"/>
                                        <p:tgtEl>
                                          <p:spTgt spid="3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341">
                                            <p:txEl>
                                              <p:pRg st="3" end="3"/>
                                            </p:txEl>
                                          </p:spTgt>
                                        </p:tgtEl>
                                        <p:attrNameLst>
                                          <p:attrName>style.visibility</p:attrName>
                                        </p:attrNameLst>
                                      </p:cBhvr>
                                      <p:to>
                                        <p:strVal val="visible"/>
                                      </p:to>
                                    </p:set>
                                    <p:animEffect transition="in" filter="fade">
                                      <p:cBhvr additive="repl">
                                        <p:cTn id="22" dur="500"/>
                                        <p:tgtEl>
                                          <p:spTgt spid="34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341">
                                            <p:txEl>
                                              <p:pRg st="4" end="4"/>
                                            </p:txEl>
                                          </p:spTgt>
                                        </p:tgtEl>
                                        <p:attrNameLst>
                                          <p:attrName>style.visibility</p:attrName>
                                        </p:attrNameLst>
                                      </p:cBhvr>
                                      <p:to>
                                        <p:strVal val="visible"/>
                                      </p:to>
                                    </p:set>
                                    <p:animEffect transition="in" filter="fade">
                                      <p:cBhvr additive="repl">
                                        <p:cTn id="27" dur="500"/>
                                        <p:tgtEl>
                                          <p:spTgt spid="34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341">
                                            <p:txEl>
                                              <p:pRg st="5" end="5"/>
                                            </p:txEl>
                                          </p:spTgt>
                                        </p:tgtEl>
                                        <p:attrNameLst>
                                          <p:attrName>style.visibility</p:attrName>
                                        </p:attrNameLst>
                                      </p:cBhvr>
                                      <p:to>
                                        <p:strVal val="visible"/>
                                      </p:to>
                                    </p:set>
                                    <p:animEffect transition="in" filter="fade">
                                      <p:cBhvr additive="repl">
                                        <p:cTn id="32" dur="500"/>
                                        <p:tgtEl>
                                          <p:spTgt spid="34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341">
                                            <p:txEl>
                                              <p:pRg st="6" end="6"/>
                                            </p:txEl>
                                          </p:spTgt>
                                        </p:tgtEl>
                                        <p:attrNameLst>
                                          <p:attrName>style.visibility</p:attrName>
                                        </p:attrNameLst>
                                      </p:cBhvr>
                                      <p:to>
                                        <p:strVal val="visible"/>
                                      </p:to>
                                    </p:set>
                                    <p:animEffect transition="in" filter="fade">
                                      <p:cBhvr additive="repl">
                                        <p:cTn id="37" dur="500"/>
                                        <p:tgtEl>
                                          <p:spTgt spid="34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341">
                                            <p:txEl>
                                              <p:pRg st="7" end="7"/>
                                            </p:txEl>
                                          </p:spTgt>
                                        </p:tgtEl>
                                        <p:attrNameLst>
                                          <p:attrName>style.visibility</p:attrName>
                                        </p:attrNameLst>
                                      </p:cBhvr>
                                      <p:to>
                                        <p:strVal val="visible"/>
                                      </p:to>
                                    </p:set>
                                    <p:animEffect transition="in" filter="fade">
                                      <p:cBhvr additive="repl">
                                        <p:cTn id="42" dur="500"/>
                                        <p:tgtEl>
                                          <p:spTgt spid="34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Retail Applications</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a:t>
            </a:r>
            <a:r>
              <a:rPr lang="en-US" dirty="0" smtClean="0"/>
              <a:t>3</a:t>
            </a:r>
            <a:endParaRPr lang="en-US" dirty="0"/>
          </a:p>
        </p:txBody>
      </p:sp>
    </p:spTree>
    <p:extLst>
      <p:ext uri="{BB962C8B-B14F-4D97-AF65-F5344CB8AC3E}">
        <p14:creationId xmlns:p14="http://schemas.microsoft.com/office/powerpoint/2010/main" val="9504396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rm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sp>
        <p:nvSpPr>
          <p:cNvPr id="343" name="TextShape 2"/>
          <p:cNvSpPr txBox="1"/>
          <p:nvPr/>
        </p:nvSpPr>
        <p:spPr>
          <a:xfrm>
            <a:off x="344520" y="1157840"/>
            <a:ext cx="4776120" cy="411012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Retail is the process of selling consumer goods or services to end-users for earning a profit.</a:t>
            </a: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retail sectors can be divided into </a:t>
            </a:r>
          </a:p>
          <a:p>
            <a:pPr marL="809640" lvl="1" indent="-352080" algn="just">
              <a:lnSpc>
                <a:spcPct val="90000"/>
              </a:lnSpc>
              <a:spcBef>
                <a:spcPts val="499"/>
              </a:spcBef>
              <a:buClr>
                <a:srgbClr val="B84742"/>
              </a:buClr>
              <a:buFont typeface="Wingdings 3" charset="2"/>
              <a:buChar char=""/>
            </a:pPr>
            <a:r>
              <a:rPr lang="en-US" sz="2000" b="1" strike="noStrike" spc="-1" dirty="0" smtClean="0">
                <a:solidFill>
                  <a:srgbClr val="B84742"/>
                </a:solidFill>
                <a:latin typeface="Roboto Condensed"/>
              </a:rPr>
              <a:t>Food</a:t>
            </a:r>
            <a:endParaRPr lang="en-US" sz="20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pPr>
            <a:r>
              <a:rPr lang="en-US" sz="2000" b="1" strike="noStrike" spc="-1" dirty="0">
                <a:solidFill>
                  <a:srgbClr val="B84742"/>
                </a:solidFill>
                <a:latin typeface="Roboto Condensed"/>
              </a:rPr>
              <a:t>Clothing &amp; </a:t>
            </a:r>
            <a:r>
              <a:rPr lang="en-US" sz="2000" b="1" strike="noStrike" spc="-1" dirty="0" smtClean="0">
                <a:solidFill>
                  <a:srgbClr val="B84742"/>
                </a:solidFill>
                <a:latin typeface="Roboto Condensed"/>
              </a:rPr>
              <a:t>Textiles </a:t>
            </a:r>
            <a:r>
              <a:rPr lang="en-US" sz="2000" b="1" strike="noStrike" spc="-1" dirty="0">
                <a:solidFill>
                  <a:srgbClr val="B84742"/>
                </a:solidFill>
                <a:latin typeface="Roboto Condensed"/>
              </a:rPr>
              <a:t>	</a:t>
            </a:r>
            <a:endParaRPr lang="en-US" sz="20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pPr>
            <a:r>
              <a:rPr lang="en-US" sz="2000" b="1" strike="noStrike" spc="-1" dirty="0">
                <a:solidFill>
                  <a:srgbClr val="B84742"/>
                </a:solidFill>
                <a:latin typeface="Roboto Condensed"/>
              </a:rPr>
              <a:t>Consumer </a:t>
            </a:r>
            <a:r>
              <a:rPr lang="en-US" sz="2000" b="1" strike="noStrike" spc="-1" dirty="0" smtClean="0">
                <a:solidFill>
                  <a:srgbClr val="B84742"/>
                </a:solidFill>
                <a:latin typeface="Roboto Condensed"/>
              </a:rPr>
              <a:t>Durables</a:t>
            </a:r>
            <a:endParaRPr lang="en-US" sz="20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pPr>
            <a:r>
              <a:rPr lang="en-US" sz="2000" b="1" strike="noStrike" spc="-1" dirty="0" smtClean="0">
                <a:solidFill>
                  <a:srgbClr val="B84742"/>
                </a:solidFill>
                <a:latin typeface="Roboto Condensed"/>
              </a:rPr>
              <a:t>Footwear</a:t>
            </a:r>
            <a:endParaRPr lang="en-US" sz="20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pPr>
            <a:r>
              <a:rPr lang="en-US" sz="2000" b="1" strike="noStrike" spc="-1" dirty="0" smtClean="0">
                <a:solidFill>
                  <a:srgbClr val="B84742"/>
                </a:solidFill>
                <a:latin typeface="Roboto Condensed"/>
              </a:rPr>
              <a:t>Jewelry</a:t>
            </a:r>
          </a:p>
          <a:p>
            <a:pPr marL="809640" lvl="1" indent="-352080" algn="just">
              <a:lnSpc>
                <a:spcPct val="90000"/>
              </a:lnSpc>
              <a:spcBef>
                <a:spcPts val="499"/>
              </a:spcBef>
              <a:buClr>
                <a:srgbClr val="B84742"/>
              </a:buClr>
              <a:buFont typeface="Wingdings 3" charset="2"/>
              <a:buChar char=""/>
            </a:pPr>
            <a:r>
              <a:rPr lang="en-US" sz="2000" b="1" spc="-1" dirty="0" smtClean="0">
                <a:solidFill>
                  <a:srgbClr val="B84742"/>
                </a:solidFill>
                <a:latin typeface="Roboto Condensed"/>
              </a:rPr>
              <a:t>FMCG</a:t>
            </a:r>
            <a:r>
              <a:rPr lang="en-US" sz="2000" b="1" strike="noStrike" spc="-1" dirty="0" smtClean="0">
                <a:solidFill>
                  <a:srgbClr val="B84742"/>
                </a:solidFill>
                <a:latin typeface="Roboto Condensed"/>
              </a:rPr>
              <a:t> </a:t>
            </a:r>
            <a:endParaRPr lang="en-US" sz="2000" b="0" strike="noStrike" spc="-1" dirty="0">
              <a:solidFill>
                <a:srgbClr val="212121"/>
              </a:solidFill>
              <a:latin typeface="Roboto Condensed"/>
            </a:endParaRPr>
          </a:p>
        </p:txBody>
      </p:sp>
      <p:pic>
        <p:nvPicPr>
          <p:cNvPr id="344" name="Picture 3"/>
          <p:cNvPicPr/>
          <p:nvPr/>
        </p:nvPicPr>
        <p:blipFill>
          <a:blip r:embed="rId3"/>
          <a:stretch/>
        </p:blipFill>
        <p:spPr>
          <a:xfrm>
            <a:off x="5840251" y="1936197"/>
            <a:ext cx="5636402" cy="3205873"/>
          </a:xfrm>
          <a:prstGeom prst="rect">
            <a:avLst/>
          </a:prstGeom>
          <a:ln>
            <a:noFill/>
          </a:ln>
        </p:spPr>
      </p:pic>
      <p:sp>
        <p:nvSpPr>
          <p:cNvPr id="345" name="CustomShape 3"/>
          <p:cNvSpPr/>
          <p:nvPr/>
        </p:nvSpPr>
        <p:spPr>
          <a:xfrm>
            <a:off x="344520" y="965160"/>
            <a:ext cx="1710720" cy="4536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algn="just">
              <a:lnSpc>
                <a:spcPct val="90000"/>
              </a:lnSpc>
              <a:spcBef>
                <a:spcPts val="1001"/>
              </a:spcBef>
              <a:tabLst>
                <a:tab pos="0" algn="l"/>
              </a:tabLst>
            </a:pPr>
            <a:endParaRPr lang="en-IN" sz="2400" b="0" strike="noStrike" spc="-1" dirty="0">
              <a:latin typeface="Arial"/>
            </a:endParaRPr>
          </a:p>
        </p:txBody>
      </p:sp>
      <p:sp>
        <p:nvSpPr>
          <p:cNvPr id="8" name="Rounded Rectangle 7"/>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Overview</a:t>
            </a:r>
          </a:p>
        </p:txBody>
      </p:sp>
    </p:spTree>
    <p:extLst>
      <p:ext uri="{BB962C8B-B14F-4D97-AF65-F5344CB8AC3E}">
        <p14:creationId xmlns:p14="http://schemas.microsoft.com/office/powerpoint/2010/main" val="146679797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animEffect transition="in" filter="fade">
                                      <p:cBhvr additive="repl">
                                        <p:cTn id="7" dur="500"/>
                                        <p:tgtEl>
                                          <p:spTgt spid="343">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344"/>
                                        </p:tgtEl>
                                        <p:attrNameLst>
                                          <p:attrName>style.visibility</p:attrName>
                                        </p:attrNameLst>
                                      </p:cBhvr>
                                      <p:to>
                                        <p:strVal val="visible"/>
                                      </p:to>
                                    </p:set>
                                    <p:animEffect transition="in" filter="fade">
                                      <p:cBhvr additive="repl">
                                        <p:cTn id="10" dur="500"/>
                                        <p:tgtEl>
                                          <p:spTgt spid="3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343">
                                            <p:txEl>
                                              <p:pRg st="1" end="1"/>
                                            </p:txEl>
                                          </p:spTgt>
                                        </p:tgtEl>
                                        <p:attrNameLst>
                                          <p:attrName>style.visibility</p:attrName>
                                        </p:attrNameLst>
                                      </p:cBhvr>
                                      <p:to>
                                        <p:strVal val="visible"/>
                                      </p:to>
                                    </p:set>
                                    <p:animEffect transition="in" filter="fade">
                                      <p:cBhvr additive="repl">
                                        <p:cTn id="15" dur="500"/>
                                        <p:tgtEl>
                                          <p:spTgt spid="34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343">
                                            <p:txEl>
                                              <p:pRg st="2" end="2"/>
                                            </p:txEl>
                                          </p:spTgt>
                                        </p:tgtEl>
                                        <p:attrNameLst>
                                          <p:attrName>style.visibility</p:attrName>
                                        </p:attrNameLst>
                                      </p:cBhvr>
                                      <p:to>
                                        <p:strVal val="visible"/>
                                      </p:to>
                                    </p:set>
                                    <p:animEffect transition="in" filter="fade">
                                      <p:cBhvr additive="repl">
                                        <p:cTn id="20" dur="500"/>
                                        <p:tgtEl>
                                          <p:spTgt spid="34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343">
                                            <p:txEl>
                                              <p:pRg st="3" end="3"/>
                                            </p:txEl>
                                          </p:spTgt>
                                        </p:tgtEl>
                                        <p:attrNameLst>
                                          <p:attrName>style.visibility</p:attrName>
                                        </p:attrNameLst>
                                      </p:cBhvr>
                                      <p:to>
                                        <p:strVal val="visible"/>
                                      </p:to>
                                    </p:set>
                                    <p:animEffect transition="in" filter="fade">
                                      <p:cBhvr additive="repl">
                                        <p:cTn id="25" dur="500"/>
                                        <p:tgtEl>
                                          <p:spTgt spid="34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343">
                                            <p:txEl>
                                              <p:pRg st="4" end="4"/>
                                            </p:txEl>
                                          </p:spTgt>
                                        </p:tgtEl>
                                        <p:attrNameLst>
                                          <p:attrName>style.visibility</p:attrName>
                                        </p:attrNameLst>
                                      </p:cBhvr>
                                      <p:to>
                                        <p:strVal val="visible"/>
                                      </p:to>
                                    </p:set>
                                    <p:animEffect transition="in" filter="fade">
                                      <p:cBhvr additive="repl">
                                        <p:cTn id="30" dur="500"/>
                                        <p:tgtEl>
                                          <p:spTgt spid="34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343">
                                            <p:txEl>
                                              <p:pRg st="5" end="5"/>
                                            </p:txEl>
                                          </p:spTgt>
                                        </p:tgtEl>
                                        <p:attrNameLst>
                                          <p:attrName>style.visibility</p:attrName>
                                        </p:attrNameLst>
                                      </p:cBhvr>
                                      <p:to>
                                        <p:strVal val="visible"/>
                                      </p:to>
                                    </p:set>
                                    <p:animEffect transition="in" filter="fade">
                                      <p:cBhvr additive="repl">
                                        <p:cTn id="35" dur="500"/>
                                        <p:tgtEl>
                                          <p:spTgt spid="34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343">
                                            <p:txEl>
                                              <p:pRg st="6" end="6"/>
                                            </p:txEl>
                                          </p:spTgt>
                                        </p:tgtEl>
                                        <p:attrNameLst>
                                          <p:attrName>style.visibility</p:attrName>
                                        </p:attrNameLst>
                                      </p:cBhvr>
                                      <p:to>
                                        <p:strVal val="visible"/>
                                      </p:to>
                                    </p:set>
                                    <p:animEffect transition="in" filter="fade">
                                      <p:cBhvr additive="repl">
                                        <p:cTn id="40" dur="500"/>
                                        <p:tgtEl>
                                          <p:spTgt spid="34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343">
                                            <p:txEl>
                                              <p:pRg st="7" end="7"/>
                                            </p:txEl>
                                          </p:spTgt>
                                        </p:tgtEl>
                                        <p:attrNameLst>
                                          <p:attrName>style.visibility</p:attrName>
                                        </p:attrNameLst>
                                      </p:cBhvr>
                                      <p:to>
                                        <p:strVal val="visible"/>
                                      </p:to>
                                    </p:set>
                                    <p:animEffect transition="in" filter="fade">
                                      <p:cBhvr additive="repl">
                                        <p:cTn id="45" dur="500"/>
                                        <p:tgtEl>
                                          <p:spTgt spid="34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sp>
        <p:nvSpPr>
          <p:cNvPr id="347" name="TextShape 2"/>
          <p:cNvSpPr txBox="1"/>
          <p:nvPr/>
        </p:nvSpPr>
        <p:spPr>
          <a:xfrm>
            <a:off x="131040" y="863280"/>
            <a:ext cx="7219330" cy="4996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In </a:t>
            </a:r>
            <a:r>
              <a:rPr lang="en-US" sz="2400" strike="noStrike" spc="-1" dirty="0">
                <a:solidFill>
                  <a:srgbClr val="212121"/>
                </a:solidFill>
                <a:latin typeface="Roboto Condensed"/>
              </a:rPr>
              <a:t>the retail industry customer plays key roll</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retail industry is rapidly transforming with IoT solutions.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IoT is taking the center stage in the sector.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Inventory management has been </a:t>
            </a:r>
            <a:r>
              <a:rPr lang="en-US" sz="2400" strike="noStrike" spc="-1" dirty="0">
                <a:solidFill>
                  <a:srgbClr val="B84742"/>
                </a:solidFill>
                <a:latin typeface="Roboto Condensed"/>
              </a:rPr>
              <a:t>an</a:t>
            </a:r>
            <a:r>
              <a:rPr lang="en-US" sz="2400" strike="noStrike" spc="-1" dirty="0">
                <a:solidFill>
                  <a:srgbClr val="212121"/>
                </a:solidFill>
                <a:latin typeface="Roboto Condensed"/>
              </a:rPr>
              <a:t> </a:t>
            </a:r>
            <a:r>
              <a:rPr lang="en-US" sz="2400" strike="noStrike" spc="-1" dirty="0">
                <a:solidFill>
                  <a:srgbClr val="B84742"/>
                </a:solidFill>
                <a:latin typeface="Roboto Condensed"/>
              </a:rPr>
              <a:t>expensive</a:t>
            </a:r>
            <a:r>
              <a:rPr lang="en-US" sz="2400" strike="noStrike" spc="-1" dirty="0">
                <a:solidFill>
                  <a:srgbClr val="212121"/>
                </a:solidFill>
                <a:latin typeface="Roboto Condensed"/>
              </a:rPr>
              <a:t> and </a:t>
            </a:r>
            <a:r>
              <a:rPr lang="en-US" sz="2400" strike="noStrike" spc="-1" dirty="0">
                <a:solidFill>
                  <a:srgbClr val="B84742"/>
                </a:solidFill>
                <a:latin typeface="Roboto Condensed"/>
              </a:rPr>
              <a:t>tedious</a:t>
            </a:r>
            <a:r>
              <a:rPr lang="en-US" sz="2400" strike="noStrike" spc="-1" dirty="0">
                <a:solidFill>
                  <a:srgbClr val="212121"/>
                </a:solidFill>
                <a:latin typeface="Roboto Condensed"/>
              </a:rPr>
              <a:t> </a:t>
            </a:r>
            <a:r>
              <a:rPr lang="en-US" sz="2400" strike="noStrike" spc="-1" dirty="0">
                <a:solidFill>
                  <a:srgbClr val="B84742"/>
                </a:solidFill>
                <a:latin typeface="Roboto Condensed"/>
              </a:rPr>
              <a:t>process</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IoT system automatically monitors inventory.</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Send alert messages to managers if a certain item is </a:t>
            </a:r>
            <a:r>
              <a:rPr lang="en-US" sz="2400" strike="noStrike" spc="-1" dirty="0">
                <a:solidFill>
                  <a:srgbClr val="B84742"/>
                </a:solidFill>
                <a:latin typeface="Roboto Condensed"/>
              </a:rPr>
              <a:t>running</a:t>
            </a:r>
            <a:r>
              <a:rPr lang="en-US" sz="2400" strike="noStrike" spc="-1" dirty="0">
                <a:solidFill>
                  <a:srgbClr val="C00000"/>
                </a:solidFill>
                <a:latin typeface="Roboto Condensed"/>
              </a:rPr>
              <a:t> </a:t>
            </a:r>
            <a:r>
              <a:rPr lang="en-US" sz="2400" strike="noStrike" spc="-1" dirty="0">
                <a:solidFill>
                  <a:srgbClr val="B84742"/>
                </a:solidFill>
                <a:latin typeface="Roboto Condensed"/>
              </a:rPr>
              <a:t>low</a:t>
            </a:r>
            <a:r>
              <a:rPr lang="en-US" sz="2400" strike="noStrike" spc="-1" dirty="0">
                <a:solidFill>
                  <a:srgbClr val="C00000"/>
                </a:solidFill>
                <a:latin typeface="Roboto Condensed"/>
              </a:rPr>
              <a:t> </a:t>
            </a:r>
            <a:r>
              <a:rPr lang="en-US" sz="2400" strike="noStrike" spc="-1" dirty="0">
                <a:solidFill>
                  <a:srgbClr val="212121"/>
                </a:solidFill>
                <a:latin typeface="Roboto Condensed"/>
              </a:rPr>
              <a:t>or </a:t>
            </a:r>
            <a:r>
              <a:rPr lang="en-US" sz="2400" strike="noStrike" spc="-1" dirty="0">
                <a:solidFill>
                  <a:srgbClr val="B84742"/>
                </a:solidFill>
                <a:latin typeface="Roboto Condensed"/>
              </a:rPr>
              <a:t>going</a:t>
            </a:r>
            <a:r>
              <a:rPr lang="en-US" sz="2400" strike="noStrike" spc="-1" dirty="0">
                <a:solidFill>
                  <a:srgbClr val="212121"/>
                </a:solidFill>
                <a:latin typeface="Roboto Condensed"/>
              </a:rPr>
              <a:t> </a:t>
            </a:r>
            <a:r>
              <a:rPr lang="en-US" sz="2400" strike="noStrike" spc="-1" dirty="0">
                <a:solidFill>
                  <a:srgbClr val="B84742"/>
                </a:solidFill>
                <a:latin typeface="Roboto Condensed"/>
              </a:rPr>
              <a:t>to</a:t>
            </a:r>
            <a:r>
              <a:rPr lang="en-US" sz="2400" strike="noStrike" spc="-1" dirty="0">
                <a:solidFill>
                  <a:srgbClr val="212121"/>
                </a:solidFill>
                <a:latin typeface="Roboto Condensed"/>
              </a:rPr>
              <a:t> </a:t>
            </a:r>
            <a:r>
              <a:rPr lang="en-US" sz="2400" strike="noStrike" spc="-1" dirty="0">
                <a:solidFill>
                  <a:srgbClr val="B84742"/>
                </a:solidFill>
                <a:latin typeface="Roboto Condensed"/>
              </a:rPr>
              <a:t>expire</a:t>
            </a:r>
            <a:r>
              <a:rPr lang="en-US" sz="2400" strike="noStrike" spc="-1" dirty="0">
                <a:solidFill>
                  <a:srgbClr val="212121"/>
                </a:solidFill>
                <a:latin typeface="Roboto Condensed"/>
              </a:rPr>
              <a:t> </a:t>
            </a:r>
            <a:r>
              <a:rPr lang="en-US" sz="2400" strike="noStrike" spc="-1" dirty="0">
                <a:solidFill>
                  <a:srgbClr val="B84742"/>
                </a:solidFill>
                <a:latin typeface="Roboto Condensed"/>
              </a:rPr>
              <a:t>soon</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IoT devices are also helpful for </a:t>
            </a:r>
            <a:r>
              <a:rPr lang="en-US" sz="2400" strike="noStrike" spc="-1" dirty="0">
                <a:solidFill>
                  <a:srgbClr val="B84742"/>
                </a:solidFill>
                <a:latin typeface="Roboto Condensed"/>
              </a:rPr>
              <a:t>avoiding</a:t>
            </a:r>
            <a:endParaRPr lang="en-US" sz="240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Oversupply</a:t>
            </a:r>
            <a:endParaRPr lang="en-US" sz="200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Shortage</a:t>
            </a:r>
            <a:r>
              <a:rPr lang="en-US" sz="2000" strike="noStrike" spc="-1" dirty="0">
                <a:solidFill>
                  <a:srgbClr val="212121"/>
                </a:solidFill>
                <a:latin typeface="Roboto Condensed"/>
              </a:rPr>
              <a:t> </a:t>
            </a:r>
            <a:r>
              <a:rPr lang="en-US" sz="2000" strike="noStrike" spc="-1" dirty="0">
                <a:solidFill>
                  <a:srgbClr val="B84742"/>
                </a:solidFill>
                <a:latin typeface="Roboto Condensed"/>
              </a:rPr>
              <a:t>of</a:t>
            </a:r>
            <a:r>
              <a:rPr lang="en-US" sz="2000" strike="noStrike" spc="-1" dirty="0">
                <a:solidFill>
                  <a:srgbClr val="212121"/>
                </a:solidFill>
                <a:latin typeface="Roboto Condensed"/>
              </a:rPr>
              <a:t> </a:t>
            </a:r>
            <a:r>
              <a:rPr lang="en-US" sz="2000" strike="noStrike" spc="-1" dirty="0">
                <a:solidFill>
                  <a:srgbClr val="B84742"/>
                </a:solidFill>
                <a:latin typeface="Roboto Condensed"/>
              </a:rPr>
              <a:t>goods</a:t>
            </a:r>
            <a:r>
              <a:rPr lang="en-US" sz="2000" strike="noStrike" spc="-1" dirty="0">
                <a:solidFill>
                  <a:srgbClr val="212121"/>
                </a:solidFill>
                <a:latin typeface="Roboto Condensed"/>
              </a:rPr>
              <a:t> and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Thefts</a:t>
            </a:r>
            <a:r>
              <a:rPr lang="en-US" sz="2000" strike="noStrike" spc="-1" dirty="0">
                <a:solidFill>
                  <a:srgbClr val="212121"/>
                </a:solidFill>
                <a:latin typeface="Roboto Condensed"/>
              </a:rPr>
              <a:t> </a:t>
            </a:r>
            <a:r>
              <a:rPr lang="en-US" sz="2000" strike="noStrike" spc="-1" dirty="0">
                <a:solidFill>
                  <a:srgbClr val="B84742"/>
                </a:solidFill>
                <a:latin typeface="Roboto Condensed"/>
              </a:rPr>
              <a:t>in</a:t>
            </a:r>
            <a:r>
              <a:rPr lang="en-US" sz="2000" strike="noStrike" spc="-1" dirty="0">
                <a:solidFill>
                  <a:srgbClr val="212121"/>
                </a:solidFill>
                <a:latin typeface="Roboto Condensed"/>
              </a:rPr>
              <a:t> </a:t>
            </a:r>
            <a:r>
              <a:rPr lang="en-US" sz="2000" strike="noStrike" spc="-1" dirty="0">
                <a:solidFill>
                  <a:srgbClr val="B84742"/>
                </a:solidFill>
                <a:latin typeface="Roboto Condensed"/>
              </a:rPr>
              <a:t>stores </a:t>
            </a:r>
            <a:endParaRPr lang="en-US" sz="2000" strike="noStrike" spc="-1" dirty="0">
              <a:solidFill>
                <a:srgbClr val="212121"/>
              </a:solidFill>
              <a:latin typeface="Roboto Condensed"/>
            </a:endParaRPr>
          </a:p>
        </p:txBody>
      </p:sp>
      <p:pic>
        <p:nvPicPr>
          <p:cNvPr id="348" name="Picture 3"/>
          <p:cNvPicPr/>
          <p:nvPr/>
        </p:nvPicPr>
        <p:blipFill>
          <a:blip r:embed="rId3"/>
          <a:stretch/>
        </p:blipFill>
        <p:spPr>
          <a:xfrm>
            <a:off x="7631723" y="1899139"/>
            <a:ext cx="4242307" cy="3178330"/>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Importance</a:t>
            </a:r>
          </a:p>
        </p:txBody>
      </p:sp>
    </p:spTree>
    <p:extLst>
      <p:ext uri="{BB962C8B-B14F-4D97-AF65-F5344CB8AC3E}">
        <p14:creationId xmlns:p14="http://schemas.microsoft.com/office/powerpoint/2010/main" val="370446858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47">
                                            <p:txEl>
                                              <p:pRg st="0" end="0"/>
                                            </p:txEl>
                                          </p:spTgt>
                                        </p:tgtEl>
                                        <p:attrNameLst>
                                          <p:attrName>style.visibility</p:attrName>
                                        </p:attrNameLst>
                                      </p:cBhvr>
                                      <p:to>
                                        <p:strVal val="visible"/>
                                      </p:to>
                                    </p:set>
                                    <p:animEffect transition="in" filter="fade">
                                      <p:cBhvr additive="repl">
                                        <p:cTn id="7" dur="500"/>
                                        <p:tgtEl>
                                          <p:spTgt spid="347">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348"/>
                                        </p:tgtEl>
                                        <p:attrNameLst>
                                          <p:attrName>style.visibility</p:attrName>
                                        </p:attrNameLst>
                                      </p:cBhvr>
                                      <p:to>
                                        <p:strVal val="visible"/>
                                      </p:to>
                                    </p:set>
                                    <p:animEffect transition="in" filter="fade">
                                      <p:cBhvr additive="repl">
                                        <p:cTn id="10" dur="500"/>
                                        <p:tgtEl>
                                          <p:spTgt spid="3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347">
                                            <p:txEl>
                                              <p:pRg st="1" end="1"/>
                                            </p:txEl>
                                          </p:spTgt>
                                        </p:tgtEl>
                                        <p:attrNameLst>
                                          <p:attrName>style.visibility</p:attrName>
                                        </p:attrNameLst>
                                      </p:cBhvr>
                                      <p:to>
                                        <p:strVal val="visible"/>
                                      </p:to>
                                    </p:set>
                                    <p:animEffect transition="in" filter="fade">
                                      <p:cBhvr additive="repl">
                                        <p:cTn id="15" dur="500"/>
                                        <p:tgtEl>
                                          <p:spTgt spid="34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347">
                                            <p:txEl>
                                              <p:pRg st="2" end="2"/>
                                            </p:txEl>
                                          </p:spTgt>
                                        </p:tgtEl>
                                        <p:attrNameLst>
                                          <p:attrName>style.visibility</p:attrName>
                                        </p:attrNameLst>
                                      </p:cBhvr>
                                      <p:to>
                                        <p:strVal val="visible"/>
                                      </p:to>
                                    </p:set>
                                    <p:animEffect transition="in" filter="fade">
                                      <p:cBhvr additive="repl">
                                        <p:cTn id="20" dur="500"/>
                                        <p:tgtEl>
                                          <p:spTgt spid="34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347">
                                            <p:txEl>
                                              <p:pRg st="3" end="3"/>
                                            </p:txEl>
                                          </p:spTgt>
                                        </p:tgtEl>
                                        <p:attrNameLst>
                                          <p:attrName>style.visibility</p:attrName>
                                        </p:attrNameLst>
                                      </p:cBhvr>
                                      <p:to>
                                        <p:strVal val="visible"/>
                                      </p:to>
                                    </p:set>
                                    <p:animEffect transition="in" filter="fade">
                                      <p:cBhvr additive="repl">
                                        <p:cTn id="25" dur="500"/>
                                        <p:tgtEl>
                                          <p:spTgt spid="34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347">
                                            <p:txEl>
                                              <p:pRg st="4" end="4"/>
                                            </p:txEl>
                                          </p:spTgt>
                                        </p:tgtEl>
                                        <p:attrNameLst>
                                          <p:attrName>style.visibility</p:attrName>
                                        </p:attrNameLst>
                                      </p:cBhvr>
                                      <p:to>
                                        <p:strVal val="visible"/>
                                      </p:to>
                                    </p:set>
                                    <p:animEffect transition="in" filter="fade">
                                      <p:cBhvr additive="repl">
                                        <p:cTn id="30" dur="500"/>
                                        <p:tgtEl>
                                          <p:spTgt spid="34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347">
                                            <p:txEl>
                                              <p:pRg st="5" end="5"/>
                                            </p:txEl>
                                          </p:spTgt>
                                        </p:tgtEl>
                                        <p:attrNameLst>
                                          <p:attrName>style.visibility</p:attrName>
                                        </p:attrNameLst>
                                      </p:cBhvr>
                                      <p:to>
                                        <p:strVal val="visible"/>
                                      </p:to>
                                    </p:set>
                                    <p:animEffect transition="in" filter="fade">
                                      <p:cBhvr additive="repl">
                                        <p:cTn id="35" dur="500"/>
                                        <p:tgtEl>
                                          <p:spTgt spid="347">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347">
                                            <p:txEl>
                                              <p:pRg st="6" end="6"/>
                                            </p:txEl>
                                          </p:spTgt>
                                        </p:tgtEl>
                                        <p:attrNameLst>
                                          <p:attrName>style.visibility</p:attrName>
                                        </p:attrNameLst>
                                      </p:cBhvr>
                                      <p:to>
                                        <p:strVal val="visible"/>
                                      </p:to>
                                    </p:set>
                                    <p:animEffect transition="in" filter="fade">
                                      <p:cBhvr additive="repl">
                                        <p:cTn id="40" dur="500"/>
                                        <p:tgtEl>
                                          <p:spTgt spid="347">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347">
                                            <p:txEl>
                                              <p:pRg st="7" end="7"/>
                                            </p:txEl>
                                          </p:spTgt>
                                        </p:tgtEl>
                                        <p:attrNameLst>
                                          <p:attrName>style.visibility</p:attrName>
                                        </p:attrNameLst>
                                      </p:cBhvr>
                                      <p:to>
                                        <p:strVal val="visible"/>
                                      </p:to>
                                    </p:set>
                                    <p:animEffect transition="in" filter="fade">
                                      <p:cBhvr additive="repl">
                                        <p:cTn id="45" dur="500"/>
                                        <p:tgtEl>
                                          <p:spTgt spid="347">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nodeType="clickEffect">
                                  <p:stCondLst>
                                    <p:cond delay="0"/>
                                  </p:stCondLst>
                                  <p:childTnLst>
                                    <p:set>
                                      <p:cBhvr>
                                        <p:cTn id="49" dur="1" fill="hold">
                                          <p:stCondLst>
                                            <p:cond delay="0"/>
                                          </p:stCondLst>
                                        </p:cTn>
                                        <p:tgtEl>
                                          <p:spTgt spid="347">
                                            <p:txEl>
                                              <p:pRg st="8" end="8"/>
                                            </p:txEl>
                                          </p:spTgt>
                                        </p:tgtEl>
                                        <p:attrNameLst>
                                          <p:attrName>style.visibility</p:attrName>
                                        </p:attrNameLst>
                                      </p:cBhvr>
                                      <p:to>
                                        <p:strVal val="visible"/>
                                      </p:to>
                                    </p:set>
                                    <p:animEffect transition="in" filter="fade">
                                      <p:cBhvr additive="repl">
                                        <p:cTn id="50" dur="500"/>
                                        <p:tgtEl>
                                          <p:spTgt spid="347">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nodeType="clickEffect">
                                  <p:stCondLst>
                                    <p:cond delay="0"/>
                                  </p:stCondLst>
                                  <p:childTnLst>
                                    <p:set>
                                      <p:cBhvr>
                                        <p:cTn id="54" dur="1" fill="hold">
                                          <p:stCondLst>
                                            <p:cond delay="0"/>
                                          </p:stCondLst>
                                        </p:cTn>
                                        <p:tgtEl>
                                          <p:spTgt spid="347">
                                            <p:txEl>
                                              <p:pRg st="9" end="9"/>
                                            </p:txEl>
                                          </p:spTgt>
                                        </p:tgtEl>
                                        <p:attrNameLst>
                                          <p:attrName>style.visibility</p:attrName>
                                        </p:attrNameLst>
                                      </p:cBhvr>
                                      <p:to>
                                        <p:strVal val="visible"/>
                                      </p:to>
                                    </p:set>
                                    <p:animEffect transition="in" filter="fade">
                                      <p:cBhvr additive="repl">
                                        <p:cTn id="55" dur="500"/>
                                        <p:tgtEl>
                                          <p:spTgt spid="3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sp>
        <p:nvSpPr>
          <p:cNvPr id="350" name="TextShape 2"/>
          <p:cNvSpPr txBox="1"/>
          <p:nvPr/>
        </p:nvSpPr>
        <p:spPr>
          <a:xfrm>
            <a:off x="131039" y="863280"/>
            <a:ext cx="6410437" cy="4996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Customers </a:t>
            </a:r>
            <a:r>
              <a:rPr lang="en-US" sz="2400" strike="noStrike" spc="-1" dirty="0">
                <a:solidFill>
                  <a:srgbClr val="212121"/>
                </a:solidFill>
                <a:latin typeface="Roboto Condensed"/>
              </a:rPr>
              <a:t>are notified about </a:t>
            </a:r>
            <a:r>
              <a:rPr lang="en-US" sz="2400" strike="noStrike" spc="-1" dirty="0">
                <a:solidFill>
                  <a:srgbClr val="B84742"/>
                </a:solidFill>
                <a:latin typeface="Roboto Condensed"/>
              </a:rPr>
              <a:t>discounts </a:t>
            </a:r>
            <a:r>
              <a:rPr lang="en-US" sz="2400" strike="noStrike" spc="-1" dirty="0">
                <a:solidFill>
                  <a:srgbClr val="212121"/>
                </a:solidFill>
                <a:latin typeface="Roboto Condensed"/>
              </a:rPr>
              <a:t>and </a:t>
            </a:r>
            <a:r>
              <a:rPr lang="en-US" sz="2400" strike="noStrike" spc="-1" dirty="0">
                <a:solidFill>
                  <a:srgbClr val="B84742"/>
                </a:solidFill>
                <a:latin typeface="Roboto Condensed"/>
              </a:rPr>
              <a:t>offers in real-time</a:t>
            </a:r>
            <a:r>
              <a:rPr lang="en-US" sz="2400" strike="noStrike" spc="-1" dirty="0">
                <a:solidFill>
                  <a:srgbClr val="212121"/>
                </a:solidFill>
                <a:latin typeface="Roboto Condensed"/>
              </a:rPr>
              <a:t>.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It give data about </a:t>
            </a:r>
            <a:r>
              <a:rPr lang="en-US" sz="2400" strike="noStrike" spc="-1" dirty="0">
                <a:solidFill>
                  <a:srgbClr val="B84742"/>
                </a:solidFill>
                <a:latin typeface="Roboto Condensed"/>
              </a:rPr>
              <a:t>customer</a:t>
            </a:r>
            <a:r>
              <a:rPr lang="en-US" sz="2400" strike="noStrike" spc="-1" dirty="0">
                <a:solidFill>
                  <a:srgbClr val="212121"/>
                </a:solidFill>
                <a:latin typeface="Roboto Condensed"/>
              </a:rPr>
              <a:t> </a:t>
            </a:r>
            <a:r>
              <a:rPr lang="en-US" sz="2400" strike="noStrike" spc="-1" dirty="0">
                <a:solidFill>
                  <a:srgbClr val="B84742"/>
                </a:solidFill>
                <a:latin typeface="Roboto Condensed"/>
              </a:rPr>
              <a:t>behavior</a:t>
            </a:r>
            <a:r>
              <a:rPr lang="en-US" sz="2400" strike="noStrike" spc="-1" dirty="0">
                <a:solidFill>
                  <a:srgbClr val="212121"/>
                </a:solidFill>
                <a:latin typeface="Roboto Condensed"/>
              </a:rPr>
              <a:t> and </a:t>
            </a:r>
            <a:r>
              <a:rPr lang="en-US" sz="2400" strike="noStrike" spc="-1" dirty="0">
                <a:solidFill>
                  <a:srgbClr val="B84742"/>
                </a:solidFill>
                <a:latin typeface="Roboto Condensed"/>
              </a:rPr>
              <a:t>routes</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IoT helps to increase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Customer </a:t>
            </a:r>
            <a:r>
              <a:rPr lang="en-US" sz="2000" strike="noStrike" spc="-1" dirty="0" smtClean="0">
                <a:solidFill>
                  <a:srgbClr val="B84742"/>
                </a:solidFill>
                <a:latin typeface="Roboto Condensed"/>
              </a:rPr>
              <a:t>loyalty</a:t>
            </a:r>
            <a:endParaRPr lang="en-US" sz="200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Boost </a:t>
            </a:r>
            <a:r>
              <a:rPr lang="en-US" sz="2000" strike="noStrike" spc="-1" dirty="0" smtClean="0">
                <a:solidFill>
                  <a:srgbClr val="B84742"/>
                </a:solidFill>
                <a:latin typeface="Roboto Condensed"/>
              </a:rPr>
              <a:t>sales</a:t>
            </a:r>
            <a:endParaRPr lang="en-US" sz="200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Offer a personalized </a:t>
            </a:r>
            <a:r>
              <a:rPr lang="en-US" sz="2000" strike="noStrike" spc="-1" dirty="0" smtClean="0">
                <a:solidFill>
                  <a:srgbClr val="B84742"/>
                </a:solidFill>
                <a:latin typeface="Roboto Condensed"/>
              </a:rPr>
              <a:t>experience</a:t>
            </a:r>
          </a:p>
          <a:p>
            <a:pPr marL="809640" lvl="1" indent="-352080" algn="just">
              <a:lnSpc>
                <a:spcPct val="90000"/>
              </a:lnSpc>
              <a:spcBef>
                <a:spcPts val="499"/>
              </a:spcBef>
              <a:buClr>
                <a:srgbClr val="B84742"/>
              </a:buClr>
              <a:buFont typeface="Wingdings 3" charset="2"/>
              <a:buChar char=""/>
              <a:tabLst>
                <a:tab pos="0" algn="l"/>
              </a:tabLst>
            </a:pPr>
            <a:r>
              <a:rPr lang="en-US" sz="2000" spc="-1" dirty="0" smtClean="0">
                <a:solidFill>
                  <a:srgbClr val="B84742"/>
                </a:solidFill>
                <a:latin typeface="Roboto Condensed"/>
              </a:rPr>
              <a:t>Helps to maintain Stock</a:t>
            </a:r>
            <a:endParaRPr lang="en-US" sz="2000" strike="noStrike" spc="-1" dirty="0">
              <a:solidFill>
                <a:srgbClr val="212121"/>
              </a:solidFill>
              <a:latin typeface="Roboto Condensed"/>
            </a:endParaRPr>
          </a:p>
        </p:txBody>
      </p:sp>
      <p:pic>
        <p:nvPicPr>
          <p:cNvPr id="351" name="Picture 3"/>
          <p:cNvPicPr/>
          <p:nvPr/>
        </p:nvPicPr>
        <p:blipFill>
          <a:blip r:embed="rId3"/>
          <a:stretch/>
        </p:blipFill>
        <p:spPr>
          <a:xfrm>
            <a:off x="7271238" y="2110154"/>
            <a:ext cx="4781202" cy="2882326"/>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Importance</a:t>
            </a:r>
          </a:p>
        </p:txBody>
      </p:sp>
    </p:spTree>
    <p:extLst>
      <p:ext uri="{BB962C8B-B14F-4D97-AF65-F5344CB8AC3E}">
        <p14:creationId xmlns:p14="http://schemas.microsoft.com/office/powerpoint/2010/main" val="61223809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50">
                                            <p:txEl>
                                              <p:pRg st="0" end="0"/>
                                            </p:txEl>
                                          </p:spTgt>
                                        </p:tgtEl>
                                        <p:attrNameLst>
                                          <p:attrName>style.visibility</p:attrName>
                                        </p:attrNameLst>
                                      </p:cBhvr>
                                      <p:to>
                                        <p:strVal val="visible"/>
                                      </p:to>
                                    </p:set>
                                    <p:animEffect transition="in" filter="fade">
                                      <p:cBhvr additive="repl">
                                        <p:cTn id="7" dur="500"/>
                                        <p:tgtEl>
                                          <p:spTgt spid="350">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fade">
                                      <p:cBhvr additive="repl">
                                        <p:cTn id="10" dur="500"/>
                                        <p:tgtEl>
                                          <p:spTgt spid="3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350">
                                            <p:txEl>
                                              <p:pRg st="1" end="1"/>
                                            </p:txEl>
                                          </p:spTgt>
                                        </p:tgtEl>
                                        <p:attrNameLst>
                                          <p:attrName>style.visibility</p:attrName>
                                        </p:attrNameLst>
                                      </p:cBhvr>
                                      <p:to>
                                        <p:strVal val="visible"/>
                                      </p:to>
                                    </p:set>
                                    <p:animEffect transition="in" filter="fade">
                                      <p:cBhvr additive="repl">
                                        <p:cTn id="15" dur="500"/>
                                        <p:tgtEl>
                                          <p:spTgt spid="35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350">
                                            <p:txEl>
                                              <p:pRg st="2" end="2"/>
                                            </p:txEl>
                                          </p:spTgt>
                                        </p:tgtEl>
                                        <p:attrNameLst>
                                          <p:attrName>style.visibility</p:attrName>
                                        </p:attrNameLst>
                                      </p:cBhvr>
                                      <p:to>
                                        <p:strVal val="visible"/>
                                      </p:to>
                                    </p:set>
                                    <p:animEffect transition="in" filter="fade">
                                      <p:cBhvr additive="repl">
                                        <p:cTn id="20" dur="500"/>
                                        <p:tgtEl>
                                          <p:spTgt spid="350">
                                            <p:txEl>
                                              <p:pRg st="2" end="2"/>
                                            </p:txEl>
                                          </p:spTgt>
                                        </p:tgtEl>
                                      </p:cBhvr>
                                    </p:animEffect>
                                  </p:childTnLst>
                                </p:cTn>
                              </p:par>
                              <p:par>
                                <p:cTn id="21" presetID="10" presetClass="entr" fill="hold" nodeType="withEffect">
                                  <p:stCondLst>
                                    <p:cond delay="0"/>
                                  </p:stCondLst>
                                  <p:childTnLst>
                                    <p:set>
                                      <p:cBhvr>
                                        <p:cTn id="22" dur="1" fill="hold">
                                          <p:stCondLst>
                                            <p:cond delay="0"/>
                                          </p:stCondLst>
                                        </p:cTn>
                                        <p:tgtEl>
                                          <p:spTgt spid="350">
                                            <p:txEl>
                                              <p:pRg st="3" end="3"/>
                                            </p:txEl>
                                          </p:spTgt>
                                        </p:tgtEl>
                                        <p:attrNameLst>
                                          <p:attrName>style.visibility</p:attrName>
                                        </p:attrNameLst>
                                      </p:cBhvr>
                                      <p:to>
                                        <p:strVal val="visible"/>
                                      </p:to>
                                    </p:set>
                                    <p:animEffect transition="in" filter="fade">
                                      <p:cBhvr additive="repl">
                                        <p:cTn id="23" dur="500"/>
                                        <p:tgtEl>
                                          <p:spTgt spid="350">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350">
                                            <p:txEl>
                                              <p:pRg st="4" end="4"/>
                                            </p:txEl>
                                          </p:spTgt>
                                        </p:tgtEl>
                                        <p:attrNameLst>
                                          <p:attrName>style.visibility</p:attrName>
                                        </p:attrNameLst>
                                      </p:cBhvr>
                                      <p:to>
                                        <p:strVal val="visible"/>
                                      </p:to>
                                    </p:set>
                                    <p:animEffect transition="in" filter="fade">
                                      <p:cBhvr additive="repl">
                                        <p:cTn id="28" dur="500"/>
                                        <p:tgtEl>
                                          <p:spTgt spid="350">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350">
                                            <p:txEl>
                                              <p:pRg st="5" end="5"/>
                                            </p:txEl>
                                          </p:spTgt>
                                        </p:tgtEl>
                                        <p:attrNameLst>
                                          <p:attrName>style.visibility</p:attrName>
                                        </p:attrNameLst>
                                      </p:cBhvr>
                                      <p:to>
                                        <p:strVal val="visible"/>
                                      </p:to>
                                    </p:set>
                                    <p:animEffect transition="in" filter="fade">
                                      <p:cBhvr additive="repl">
                                        <p:cTn id="33" dur="500"/>
                                        <p:tgtEl>
                                          <p:spTgt spid="350">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350">
                                            <p:txEl>
                                              <p:pRg st="6" end="6"/>
                                            </p:txEl>
                                          </p:spTgt>
                                        </p:tgtEl>
                                        <p:attrNameLst>
                                          <p:attrName>style.visibility</p:attrName>
                                        </p:attrNameLst>
                                      </p:cBhvr>
                                      <p:to>
                                        <p:strVal val="visible"/>
                                      </p:to>
                                    </p:set>
                                    <p:animEffect transition="in" filter="fade">
                                      <p:cBhvr additive="repl">
                                        <p:cTn id="38" dur="500"/>
                                        <p:tgtEl>
                                          <p:spTgt spid="35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sp>
        <p:nvSpPr>
          <p:cNvPr id="353" name="TextShape 2"/>
          <p:cNvSpPr txBox="1"/>
          <p:nvPr/>
        </p:nvSpPr>
        <p:spPr>
          <a:xfrm>
            <a:off x="0" y="3028680"/>
            <a:ext cx="5123160" cy="105516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Controller</a:t>
            </a:r>
            <a:endParaRPr lang="en-US" sz="24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ESP32 MCU or</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Arduino Uno with Wi-Fi or Network Shield</a:t>
            </a:r>
          </a:p>
        </p:txBody>
      </p:sp>
      <p:sp>
        <p:nvSpPr>
          <p:cNvPr id="354" name="CustomShape 3"/>
          <p:cNvSpPr/>
          <p:nvPr/>
        </p:nvSpPr>
        <p:spPr>
          <a:xfrm>
            <a:off x="5412960" y="3831840"/>
            <a:ext cx="3071617" cy="26672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LAN</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and</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WAN</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Connectivity</a:t>
            </a:r>
            <a:endParaRPr lang="en-IN" sz="2400" b="0" strike="noStrike" spc="-1" dirty="0">
              <a:latin typeface="Arial"/>
            </a:endParaRPr>
          </a:p>
          <a:p>
            <a:pPr marL="809640" lvl="1" indent="-352080">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Router and Switches </a:t>
            </a:r>
            <a:endParaRPr lang="en-IN" sz="2000" b="0" strike="noStrike" spc="-1" dirty="0">
              <a:latin typeface="Arial"/>
            </a:endParaRPr>
          </a:p>
          <a:p>
            <a:pPr marL="809640" lvl="1" indent="-352080">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Wireless Access Point</a:t>
            </a:r>
            <a:endParaRPr lang="en-IN" sz="2000" b="0" strike="noStrike" spc="-1" dirty="0">
              <a:latin typeface="Arial"/>
            </a:endParaRPr>
          </a:p>
          <a:p>
            <a:pPr marL="264960" indent="-264600">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Cloud</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Services</a:t>
            </a:r>
            <a:endParaRPr lang="en-IN" sz="2400" b="0" strike="noStrike" spc="-1" dirty="0">
              <a:latin typeface="Arial"/>
            </a:endParaRPr>
          </a:p>
          <a:p>
            <a:pPr>
              <a:lnSpc>
                <a:spcPct val="90000"/>
              </a:lnSpc>
              <a:spcBef>
                <a:spcPts val="1001"/>
              </a:spcBef>
            </a:pPr>
            <a:endParaRPr lang="en-IN" sz="2400" b="0" strike="noStrike" spc="-1" dirty="0">
              <a:latin typeface="Arial"/>
            </a:endParaRPr>
          </a:p>
        </p:txBody>
      </p:sp>
      <p:sp>
        <p:nvSpPr>
          <p:cNvPr id="355" name="CustomShape 4"/>
          <p:cNvSpPr/>
          <p:nvPr/>
        </p:nvSpPr>
        <p:spPr>
          <a:xfrm>
            <a:off x="8159400" y="1236240"/>
            <a:ext cx="4032360" cy="14572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For</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Monitoring</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and</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Analysis</a:t>
            </a:r>
            <a:endParaRPr lang="en-IN" sz="24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PC</a:t>
            </a:r>
            <a:endParaRPr lang="en-IN" sz="20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Mobile</a:t>
            </a:r>
            <a:endParaRPr lang="en-IN" sz="20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Tablet</a:t>
            </a:r>
            <a:endParaRPr lang="en-IN" sz="2000" b="0" strike="noStrike" spc="-1" dirty="0">
              <a:latin typeface="Arial"/>
            </a:endParaRPr>
          </a:p>
          <a:p>
            <a:pPr algn="just">
              <a:lnSpc>
                <a:spcPct val="90000"/>
              </a:lnSpc>
              <a:spcBef>
                <a:spcPts val="1001"/>
              </a:spcBef>
            </a:pPr>
            <a:endParaRPr lang="en-IN" sz="2000" b="0" strike="noStrike" spc="-1" dirty="0">
              <a:latin typeface="Arial"/>
            </a:endParaRPr>
          </a:p>
        </p:txBody>
      </p:sp>
      <p:pic>
        <p:nvPicPr>
          <p:cNvPr id="356" name="Picture 5"/>
          <p:cNvPicPr/>
          <p:nvPr/>
        </p:nvPicPr>
        <p:blipFill>
          <a:blip r:embed="rId3"/>
          <a:stretch/>
        </p:blipFill>
        <p:spPr>
          <a:xfrm>
            <a:off x="5322240" y="1594332"/>
            <a:ext cx="2999520" cy="2142360"/>
          </a:xfrm>
          <a:prstGeom prst="rect">
            <a:avLst/>
          </a:prstGeom>
          <a:ln>
            <a:noFill/>
          </a:ln>
        </p:spPr>
      </p:pic>
      <p:pic>
        <p:nvPicPr>
          <p:cNvPr id="357" name="Picture 6"/>
          <p:cNvPicPr/>
          <p:nvPr/>
        </p:nvPicPr>
        <p:blipFill>
          <a:blip r:embed="rId4"/>
          <a:stretch/>
        </p:blipFill>
        <p:spPr>
          <a:xfrm>
            <a:off x="430892" y="3845700"/>
            <a:ext cx="4791808" cy="2639520"/>
          </a:xfrm>
          <a:prstGeom prst="rect">
            <a:avLst/>
          </a:prstGeom>
          <a:ln>
            <a:noFill/>
          </a:ln>
        </p:spPr>
      </p:pic>
      <p:pic>
        <p:nvPicPr>
          <p:cNvPr id="358" name="Picture 7"/>
          <p:cNvPicPr/>
          <p:nvPr/>
        </p:nvPicPr>
        <p:blipFill>
          <a:blip r:embed="rId5">
            <a:clrChange>
              <a:clrFrom>
                <a:srgbClr val="FFFFFF"/>
              </a:clrFrom>
              <a:clrTo>
                <a:srgbClr val="FFFFFF">
                  <a:alpha val="0"/>
                </a:srgbClr>
              </a:clrTo>
            </a:clrChange>
          </a:blip>
          <a:srcRect l="16696" t="27226" r="17948" b="7039"/>
          <a:stretch/>
        </p:blipFill>
        <p:spPr>
          <a:xfrm>
            <a:off x="8520840" y="2879696"/>
            <a:ext cx="2852640" cy="2869200"/>
          </a:xfrm>
          <a:prstGeom prst="rect">
            <a:avLst/>
          </a:prstGeom>
          <a:ln>
            <a:noFill/>
          </a:ln>
        </p:spPr>
      </p:pic>
      <p:sp>
        <p:nvSpPr>
          <p:cNvPr id="360" name="CustomShape 6"/>
          <p:cNvSpPr/>
          <p:nvPr/>
        </p:nvSpPr>
        <p:spPr>
          <a:xfrm>
            <a:off x="2355120" y="1462680"/>
            <a:ext cx="2708280" cy="15894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Alarm</a:t>
            </a:r>
            <a:endParaRPr lang="en-IN" sz="20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Water Sprinkler</a:t>
            </a:r>
            <a:endParaRPr lang="en-IN" sz="20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Beacons</a:t>
            </a:r>
            <a:endParaRPr lang="en-IN" sz="20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RFID Tag and RFID Reader</a:t>
            </a:r>
            <a:endParaRPr lang="en-IN" sz="2000" b="0" strike="noStrike" spc="-1" dirty="0">
              <a:latin typeface="Arial"/>
            </a:endParaRPr>
          </a:p>
        </p:txBody>
      </p:sp>
      <p:graphicFrame>
        <p:nvGraphicFramePr>
          <p:cNvPr id="361" name="Table 7"/>
          <p:cNvGraphicFramePr/>
          <p:nvPr>
            <p:extLst/>
          </p:nvPr>
        </p:nvGraphicFramePr>
        <p:xfrm>
          <a:off x="-2" y="1078560"/>
          <a:ext cx="6831624" cy="420624"/>
        </p:xfrm>
        <a:graphic>
          <a:graphicData uri="http://schemas.openxmlformats.org/drawingml/2006/table">
            <a:tbl>
              <a:tblPr/>
              <a:tblGrid>
                <a:gridCol w="2813540">
                  <a:extLst>
                    <a:ext uri="{9D8B030D-6E8A-4147-A177-3AD203B41FA5}">
                      <a16:colId xmlns:a16="http://schemas.microsoft.com/office/drawing/2014/main" val="20000"/>
                    </a:ext>
                  </a:extLst>
                </a:gridCol>
                <a:gridCol w="4018084">
                  <a:extLst>
                    <a:ext uri="{9D8B030D-6E8A-4147-A177-3AD203B41FA5}">
                      <a16:colId xmlns:a16="http://schemas.microsoft.com/office/drawing/2014/main" val="20001"/>
                    </a:ext>
                  </a:extLst>
                </a:gridCol>
              </a:tblGrid>
              <a:tr h="0">
                <a:tc>
                  <a:txBody>
                    <a:bodyPr/>
                    <a:lstStyle/>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Sensors</a:t>
                      </a:r>
                      <a:endParaRPr lang="en-IN" sz="2400" b="0" strike="noStrike" spc="-1" dirty="0">
                        <a:latin typeface="Arial"/>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Actuators</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and</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Tags</a:t>
                      </a:r>
                      <a:endParaRPr lang="en-IN" sz="2400" b="0" strike="noStrike" spc="-1" dirty="0">
                        <a:latin typeface="Arial"/>
                      </a:endParaRP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362" name="CustomShape 8"/>
          <p:cNvSpPr/>
          <p:nvPr/>
        </p:nvSpPr>
        <p:spPr>
          <a:xfrm>
            <a:off x="0" y="1462680"/>
            <a:ext cx="2723040" cy="11898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Touch Sensors</a:t>
            </a:r>
            <a:endParaRPr lang="en-IN" sz="20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Gas Sensors</a:t>
            </a:r>
            <a:endParaRPr lang="en-IN" sz="20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Fire Sensors</a:t>
            </a:r>
            <a:endParaRPr lang="en-IN" sz="20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IR Sensors</a:t>
            </a:r>
            <a:endParaRPr lang="en-IN" sz="2000" b="0" strike="noStrike" spc="-1">
              <a:latin typeface="Arial"/>
            </a:endParaRPr>
          </a:p>
        </p:txBody>
      </p:sp>
      <p:sp>
        <p:nvSpPr>
          <p:cNvPr id="13" name="Rounded Rectangle 12"/>
          <p:cNvSpPr/>
          <p:nvPr/>
        </p:nvSpPr>
        <p:spPr>
          <a:xfrm>
            <a:off x="9154160" y="131980"/>
            <a:ext cx="284484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Requirements for </a:t>
            </a:r>
            <a:r>
              <a:rPr lang="en-IN" dirty="0" err="1"/>
              <a:t>IoT</a:t>
            </a:r>
            <a:r>
              <a:rPr lang="en-IN" dirty="0"/>
              <a:t> Setup </a:t>
            </a:r>
          </a:p>
        </p:txBody>
      </p:sp>
    </p:spTree>
    <p:extLst>
      <p:ext uri="{BB962C8B-B14F-4D97-AF65-F5344CB8AC3E}">
        <p14:creationId xmlns:p14="http://schemas.microsoft.com/office/powerpoint/2010/main" val="171975719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61"/>
                                        </p:tgtEl>
                                        <p:attrNameLst>
                                          <p:attrName>style.visibility</p:attrName>
                                        </p:attrNameLst>
                                      </p:cBhvr>
                                      <p:to>
                                        <p:strVal val="visible"/>
                                      </p:to>
                                    </p:set>
                                    <p:animEffect transition="in" filter="fade">
                                      <p:cBhvr additive="repl">
                                        <p:cTn id="7" dur="500"/>
                                        <p:tgtEl>
                                          <p:spTgt spid="361"/>
                                        </p:tgtEl>
                                      </p:cBhvr>
                                    </p:animEffect>
                                  </p:childTnLst>
                                </p:cTn>
                              </p:par>
                              <p:par>
                                <p:cTn id="8" presetID="10" presetClass="entr" fill="hold" nodeType="withEffect">
                                  <p:stCondLst>
                                    <p:cond delay="0"/>
                                  </p:stCondLst>
                                  <p:childTnLst>
                                    <p:set>
                                      <p:cBhvr>
                                        <p:cTn id="9" dur="1" fill="hold">
                                          <p:stCondLst>
                                            <p:cond delay="0"/>
                                          </p:stCondLst>
                                        </p:cTn>
                                        <p:tgtEl>
                                          <p:spTgt spid="356"/>
                                        </p:tgtEl>
                                        <p:attrNameLst>
                                          <p:attrName>style.visibility</p:attrName>
                                        </p:attrNameLst>
                                      </p:cBhvr>
                                      <p:to>
                                        <p:strVal val="visible"/>
                                      </p:to>
                                    </p:set>
                                    <p:animEffect transition="in" filter="fade">
                                      <p:cBhvr additive="repl">
                                        <p:cTn id="10" dur="500"/>
                                        <p:tgtEl>
                                          <p:spTgt spid="3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362">
                                            <p:txEl>
                                              <p:pRg st="0" end="0"/>
                                            </p:txEl>
                                          </p:spTgt>
                                        </p:tgtEl>
                                        <p:attrNameLst>
                                          <p:attrName>style.visibility</p:attrName>
                                        </p:attrNameLst>
                                      </p:cBhvr>
                                      <p:to>
                                        <p:strVal val="visible"/>
                                      </p:to>
                                    </p:set>
                                    <p:animEffect transition="in" filter="fade">
                                      <p:cBhvr additive="repl">
                                        <p:cTn id="15" dur="500"/>
                                        <p:tgtEl>
                                          <p:spTgt spid="36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362">
                                            <p:txEl>
                                              <p:pRg st="1" end="1"/>
                                            </p:txEl>
                                          </p:spTgt>
                                        </p:tgtEl>
                                        <p:attrNameLst>
                                          <p:attrName>style.visibility</p:attrName>
                                        </p:attrNameLst>
                                      </p:cBhvr>
                                      <p:to>
                                        <p:strVal val="visible"/>
                                      </p:to>
                                    </p:set>
                                    <p:animEffect transition="in" filter="fade">
                                      <p:cBhvr additive="repl">
                                        <p:cTn id="20" dur="500"/>
                                        <p:tgtEl>
                                          <p:spTgt spid="36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362">
                                            <p:txEl>
                                              <p:pRg st="2" end="2"/>
                                            </p:txEl>
                                          </p:spTgt>
                                        </p:tgtEl>
                                        <p:attrNameLst>
                                          <p:attrName>style.visibility</p:attrName>
                                        </p:attrNameLst>
                                      </p:cBhvr>
                                      <p:to>
                                        <p:strVal val="visible"/>
                                      </p:to>
                                    </p:set>
                                    <p:animEffect transition="in" filter="fade">
                                      <p:cBhvr additive="repl">
                                        <p:cTn id="25" dur="500"/>
                                        <p:tgtEl>
                                          <p:spTgt spid="36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362">
                                            <p:txEl>
                                              <p:pRg st="3" end="3"/>
                                            </p:txEl>
                                          </p:spTgt>
                                        </p:tgtEl>
                                        <p:attrNameLst>
                                          <p:attrName>style.visibility</p:attrName>
                                        </p:attrNameLst>
                                      </p:cBhvr>
                                      <p:to>
                                        <p:strVal val="visible"/>
                                      </p:to>
                                    </p:set>
                                    <p:animEffect transition="in" filter="fade">
                                      <p:cBhvr additive="repl">
                                        <p:cTn id="30" dur="500"/>
                                        <p:tgtEl>
                                          <p:spTgt spid="36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361"/>
                                        </p:tgtEl>
                                        <p:attrNameLst>
                                          <p:attrName>style.visibility</p:attrName>
                                        </p:attrNameLst>
                                      </p:cBhvr>
                                      <p:to>
                                        <p:strVal val="visible"/>
                                      </p:to>
                                    </p:set>
                                    <p:animEffect transition="in" filter="fade">
                                      <p:cBhvr additive="repl">
                                        <p:cTn id="35" dur="500"/>
                                        <p:tgtEl>
                                          <p:spTgt spid="36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360">
                                            <p:txEl>
                                              <p:pRg st="0" end="0"/>
                                            </p:txEl>
                                          </p:spTgt>
                                        </p:tgtEl>
                                        <p:attrNameLst>
                                          <p:attrName>style.visibility</p:attrName>
                                        </p:attrNameLst>
                                      </p:cBhvr>
                                      <p:to>
                                        <p:strVal val="visible"/>
                                      </p:to>
                                    </p:set>
                                    <p:animEffect transition="in" filter="fade">
                                      <p:cBhvr additive="repl">
                                        <p:cTn id="40" dur="500"/>
                                        <p:tgtEl>
                                          <p:spTgt spid="360">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360">
                                            <p:txEl>
                                              <p:pRg st="1" end="1"/>
                                            </p:txEl>
                                          </p:spTgt>
                                        </p:tgtEl>
                                        <p:attrNameLst>
                                          <p:attrName>style.visibility</p:attrName>
                                        </p:attrNameLst>
                                      </p:cBhvr>
                                      <p:to>
                                        <p:strVal val="visible"/>
                                      </p:to>
                                    </p:set>
                                    <p:animEffect transition="in" filter="fade">
                                      <p:cBhvr additive="repl">
                                        <p:cTn id="45" dur="500"/>
                                        <p:tgtEl>
                                          <p:spTgt spid="360">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nodeType="clickEffect">
                                  <p:stCondLst>
                                    <p:cond delay="0"/>
                                  </p:stCondLst>
                                  <p:childTnLst>
                                    <p:set>
                                      <p:cBhvr>
                                        <p:cTn id="49" dur="1" fill="hold">
                                          <p:stCondLst>
                                            <p:cond delay="0"/>
                                          </p:stCondLst>
                                        </p:cTn>
                                        <p:tgtEl>
                                          <p:spTgt spid="360">
                                            <p:txEl>
                                              <p:pRg st="2" end="2"/>
                                            </p:txEl>
                                          </p:spTgt>
                                        </p:tgtEl>
                                        <p:attrNameLst>
                                          <p:attrName>style.visibility</p:attrName>
                                        </p:attrNameLst>
                                      </p:cBhvr>
                                      <p:to>
                                        <p:strVal val="visible"/>
                                      </p:to>
                                    </p:set>
                                    <p:animEffect transition="in" filter="fade">
                                      <p:cBhvr additive="repl">
                                        <p:cTn id="50" dur="500"/>
                                        <p:tgtEl>
                                          <p:spTgt spid="360">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nodeType="clickEffect">
                                  <p:stCondLst>
                                    <p:cond delay="0"/>
                                  </p:stCondLst>
                                  <p:childTnLst>
                                    <p:set>
                                      <p:cBhvr>
                                        <p:cTn id="54" dur="1" fill="hold">
                                          <p:stCondLst>
                                            <p:cond delay="0"/>
                                          </p:stCondLst>
                                        </p:cTn>
                                        <p:tgtEl>
                                          <p:spTgt spid="360">
                                            <p:txEl>
                                              <p:pRg st="3" end="3"/>
                                            </p:txEl>
                                          </p:spTgt>
                                        </p:tgtEl>
                                        <p:attrNameLst>
                                          <p:attrName>style.visibility</p:attrName>
                                        </p:attrNameLst>
                                      </p:cBhvr>
                                      <p:to>
                                        <p:strVal val="visible"/>
                                      </p:to>
                                    </p:set>
                                    <p:animEffect transition="in" filter="fade">
                                      <p:cBhvr additive="repl">
                                        <p:cTn id="55" dur="500"/>
                                        <p:tgtEl>
                                          <p:spTgt spid="360">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fill="hold" nodeType="clickEffect">
                                  <p:stCondLst>
                                    <p:cond delay="0"/>
                                  </p:stCondLst>
                                  <p:childTnLst>
                                    <p:set>
                                      <p:cBhvr>
                                        <p:cTn id="59" dur="1" fill="hold">
                                          <p:stCondLst>
                                            <p:cond delay="0"/>
                                          </p:stCondLst>
                                        </p:cTn>
                                        <p:tgtEl>
                                          <p:spTgt spid="353">
                                            <p:txEl>
                                              <p:pRg st="0" end="0"/>
                                            </p:txEl>
                                          </p:spTgt>
                                        </p:tgtEl>
                                        <p:attrNameLst>
                                          <p:attrName>style.visibility</p:attrName>
                                        </p:attrNameLst>
                                      </p:cBhvr>
                                      <p:to>
                                        <p:strVal val="visible"/>
                                      </p:to>
                                    </p:set>
                                    <p:animEffect transition="in" filter="fade">
                                      <p:cBhvr additive="repl">
                                        <p:cTn id="60" dur="500"/>
                                        <p:tgtEl>
                                          <p:spTgt spid="353">
                                            <p:txEl>
                                              <p:pRg st="0" end="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fill="hold" nodeType="clickEffect">
                                  <p:stCondLst>
                                    <p:cond delay="0"/>
                                  </p:stCondLst>
                                  <p:childTnLst>
                                    <p:set>
                                      <p:cBhvr>
                                        <p:cTn id="64" dur="1" fill="hold">
                                          <p:stCondLst>
                                            <p:cond delay="0"/>
                                          </p:stCondLst>
                                        </p:cTn>
                                        <p:tgtEl>
                                          <p:spTgt spid="353">
                                            <p:txEl>
                                              <p:pRg st="1" end="1"/>
                                            </p:txEl>
                                          </p:spTgt>
                                        </p:tgtEl>
                                        <p:attrNameLst>
                                          <p:attrName>style.visibility</p:attrName>
                                        </p:attrNameLst>
                                      </p:cBhvr>
                                      <p:to>
                                        <p:strVal val="visible"/>
                                      </p:to>
                                    </p:set>
                                    <p:animEffect transition="in" filter="fade">
                                      <p:cBhvr additive="repl">
                                        <p:cTn id="65" dur="500"/>
                                        <p:tgtEl>
                                          <p:spTgt spid="353">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fill="hold" nodeType="clickEffect">
                                  <p:stCondLst>
                                    <p:cond delay="0"/>
                                  </p:stCondLst>
                                  <p:childTnLst>
                                    <p:set>
                                      <p:cBhvr>
                                        <p:cTn id="69" dur="1" fill="hold">
                                          <p:stCondLst>
                                            <p:cond delay="0"/>
                                          </p:stCondLst>
                                        </p:cTn>
                                        <p:tgtEl>
                                          <p:spTgt spid="353">
                                            <p:txEl>
                                              <p:pRg st="2" end="2"/>
                                            </p:txEl>
                                          </p:spTgt>
                                        </p:tgtEl>
                                        <p:attrNameLst>
                                          <p:attrName>style.visibility</p:attrName>
                                        </p:attrNameLst>
                                      </p:cBhvr>
                                      <p:to>
                                        <p:strVal val="visible"/>
                                      </p:to>
                                    </p:set>
                                    <p:animEffect transition="in" filter="fade">
                                      <p:cBhvr additive="repl">
                                        <p:cTn id="70" dur="500"/>
                                        <p:tgtEl>
                                          <p:spTgt spid="353">
                                            <p:txEl>
                                              <p:pRg st="2" end="2"/>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fill="hold" nodeType="clickEffect">
                                  <p:stCondLst>
                                    <p:cond delay="0"/>
                                  </p:stCondLst>
                                  <p:childTnLst>
                                    <p:set>
                                      <p:cBhvr>
                                        <p:cTn id="74" dur="1" fill="hold">
                                          <p:stCondLst>
                                            <p:cond delay="0"/>
                                          </p:stCondLst>
                                        </p:cTn>
                                        <p:tgtEl>
                                          <p:spTgt spid="354">
                                            <p:txEl>
                                              <p:pRg st="0" end="0"/>
                                            </p:txEl>
                                          </p:spTgt>
                                        </p:tgtEl>
                                        <p:attrNameLst>
                                          <p:attrName>style.visibility</p:attrName>
                                        </p:attrNameLst>
                                      </p:cBhvr>
                                      <p:to>
                                        <p:strVal val="visible"/>
                                      </p:to>
                                    </p:set>
                                    <p:animEffect transition="in" filter="fade">
                                      <p:cBhvr additive="repl">
                                        <p:cTn id="75" dur="500"/>
                                        <p:tgtEl>
                                          <p:spTgt spid="354">
                                            <p:txEl>
                                              <p:pRg st="0" end="0"/>
                                            </p:txEl>
                                          </p:spTgt>
                                        </p:tgtEl>
                                      </p:cBhvr>
                                    </p:animEffect>
                                  </p:childTnLst>
                                </p:cTn>
                              </p:par>
                              <p:par>
                                <p:cTn id="76" presetID="10" presetClass="entr" fill="hold" nodeType="withEffect">
                                  <p:stCondLst>
                                    <p:cond delay="0"/>
                                  </p:stCondLst>
                                  <p:childTnLst>
                                    <p:set>
                                      <p:cBhvr>
                                        <p:cTn id="77" dur="1" fill="hold">
                                          <p:stCondLst>
                                            <p:cond delay="0"/>
                                          </p:stCondLst>
                                        </p:cTn>
                                        <p:tgtEl>
                                          <p:spTgt spid="357"/>
                                        </p:tgtEl>
                                        <p:attrNameLst>
                                          <p:attrName>style.visibility</p:attrName>
                                        </p:attrNameLst>
                                      </p:cBhvr>
                                      <p:to>
                                        <p:strVal val="visible"/>
                                      </p:to>
                                    </p:set>
                                    <p:animEffect transition="in" filter="fade">
                                      <p:cBhvr additive="repl">
                                        <p:cTn id="78" dur="500"/>
                                        <p:tgtEl>
                                          <p:spTgt spid="35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fill="hold" nodeType="clickEffect">
                                  <p:stCondLst>
                                    <p:cond delay="0"/>
                                  </p:stCondLst>
                                  <p:childTnLst>
                                    <p:set>
                                      <p:cBhvr>
                                        <p:cTn id="82" dur="1" fill="hold">
                                          <p:stCondLst>
                                            <p:cond delay="0"/>
                                          </p:stCondLst>
                                        </p:cTn>
                                        <p:tgtEl>
                                          <p:spTgt spid="354">
                                            <p:txEl>
                                              <p:pRg st="1" end="1"/>
                                            </p:txEl>
                                          </p:spTgt>
                                        </p:tgtEl>
                                        <p:attrNameLst>
                                          <p:attrName>style.visibility</p:attrName>
                                        </p:attrNameLst>
                                      </p:cBhvr>
                                      <p:to>
                                        <p:strVal val="visible"/>
                                      </p:to>
                                    </p:set>
                                    <p:animEffect transition="in" filter="fade">
                                      <p:cBhvr additive="repl">
                                        <p:cTn id="83" dur="500"/>
                                        <p:tgtEl>
                                          <p:spTgt spid="354">
                                            <p:txEl>
                                              <p:pRg st="1" end="1"/>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fill="hold" nodeType="clickEffect">
                                  <p:stCondLst>
                                    <p:cond delay="0"/>
                                  </p:stCondLst>
                                  <p:childTnLst>
                                    <p:set>
                                      <p:cBhvr>
                                        <p:cTn id="87" dur="1" fill="hold">
                                          <p:stCondLst>
                                            <p:cond delay="0"/>
                                          </p:stCondLst>
                                        </p:cTn>
                                        <p:tgtEl>
                                          <p:spTgt spid="354">
                                            <p:txEl>
                                              <p:pRg st="2" end="2"/>
                                            </p:txEl>
                                          </p:spTgt>
                                        </p:tgtEl>
                                        <p:attrNameLst>
                                          <p:attrName>style.visibility</p:attrName>
                                        </p:attrNameLst>
                                      </p:cBhvr>
                                      <p:to>
                                        <p:strVal val="visible"/>
                                      </p:to>
                                    </p:set>
                                    <p:animEffect transition="in" filter="fade">
                                      <p:cBhvr additive="repl">
                                        <p:cTn id="88" dur="500"/>
                                        <p:tgtEl>
                                          <p:spTgt spid="354">
                                            <p:txEl>
                                              <p:pRg st="2" end="2"/>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fill="hold" nodeType="clickEffect">
                                  <p:stCondLst>
                                    <p:cond delay="0"/>
                                  </p:stCondLst>
                                  <p:childTnLst>
                                    <p:set>
                                      <p:cBhvr>
                                        <p:cTn id="92" dur="1" fill="hold">
                                          <p:stCondLst>
                                            <p:cond delay="0"/>
                                          </p:stCondLst>
                                        </p:cTn>
                                        <p:tgtEl>
                                          <p:spTgt spid="354">
                                            <p:txEl>
                                              <p:pRg st="3" end="3"/>
                                            </p:txEl>
                                          </p:spTgt>
                                        </p:tgtEl>
                                        <p:attrNameLst>
                                          <p:attrName>style.visibility</p:attrName>
                                        </p:attrNameLst>
                                      </p:cBhvr>
                                      <p:to>
                                        <p:strVal val="visible"/>
                                      </p:to>
                                    </p:set>
                                    <p:animEffect transition="in" filter="fade">
                                      <p:cBhvr additive="repl">
                                        <p:cTn id="93" dur="500"/>
                                        <p:tgtEl>
                                          <p:spTgt spid="354">
                                            <p:txEl>
                                              <p:pRg st="3" end="3"/>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fill="hold" nodeType="clickEffect">
                                  <p:stCondLst>
                                    <p:cond delay="0"/>
                                  </p:stCondLst>
                                  <p:childTnLst>
                                    <p:set>
                                      <p:cBhvr>
                                        <p:cTn id="97" dur="1" fill="hold">
                                          <p:stCondLst>
                                            <p:cond delay="0"/>
                                          </p:stCondLst>
                                        </p:cTn>
                                        <p:tgtEl>
                                          <p:spTgt spid="355">
                                            <p:txEl>
                                              <p:pRg st="0" end="0"/>
                                            </p:txEl>
                                          </p:spTgt>
                                        </p:tgtEl>
                                        <p:attrNameLst>
                                          <p:attrName>style.visibility</p:attrName>
                                        </p:attrNameLst>
                                      </p:cBhvr>
                                      <p:to>
                                        <p:strVal val="visible"/>
                                      </p:to>
                                    </p:set>
                                    <p:animEffect transition="in" filter="fade">
                                      <p:cBhvr additive="repl">
                                        <p:cTn id="98" dur="500"/>
                                        <p:tgtEl>
                                          <p:spTgt spid="355">
                                            <p:txEl>
                                              <p:pRg st="0" end="0"/>
                                            </p:txEl>
                                          </p:spTgt>
                                        </p:tgtEl>
                                      </p:cBhvr>
                                    </p:animEffect>
                                  </p:childTnLst>
                                </p:cTn>
                              </p:par>
                              <p:par>
                                <p:cTn id="99" presetID="10" presetClass="entr" fill="hold" nodeType="withEffect">
                                  <p:stCondLst>
                                    <p:cond delay="0"/>
                                  </p:stCondLst>
                                  <p:childTnLst>
                                    <p:set>
                                      <p:cBhvr>
                                        <p:cTn id="100" dur="1" fill="hold">
                                          <p:stCondLst>
                                            <p:cond delay="0"/>
                                          </p:stCondLst>
                                        </p:cTn>
                                        <p:tgtEl>
                                          <p:spTgt spid="358"/>
                                        </p:tgtEl>
                                        <p:attrNameLst>
                                          <p:attrName>style.visibility</p:attrName>
                                        </p:attrNameLst>
                                      </p:cBhvr>
                                      <p:to>
                                        <p:strVal val="visible"/>
                                      </p:to>
                                    </p:set>
                                    <p:animEffect transition="in" filter="fade">
                                      <p:cBhvr additive="repl">
                                        <p:cTn id="101" dur="500"/>
                                        <p:tgtEl>
                                          <p:spTgt spid="35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fill="hold" nodeType="clickEffect">
                                  <p:stCondLst>
                                    <p:cond delay="0"/>
                                  </p:stCondLst>
                                  <p:childTnLst>
                                    <p:set>
                                      <p:cBhvr>
                                        <p:cTn id="105" dur="1" fill="hold">
                                          <p:stCondLst>
                                            <p:cond delay="0"/>
                                          </p:stCondLst>
                                        </p:cTn>
                                        <p:tgtEl>
                                          <p:spTgt spid="355">
                                            <p:txEl>
                                              <p:pRg st="1" end="1"/>
                                            </p:txEl>
                                          </p:spTgt>
                                        </p:tgtEl>
                                        <p:attrNameLst>
                                          <p:attrName>style.visibility</p:attrName>
                                        </p:attrNameLst>
                                      </p:cBhvr>
                                      <p:to>
                                        <p:strVal val="visible"/>
                                      </p:to>
                                    </p:set>
                                    <p:animEffect transition="in" filter="fade">
                                      <p:cBhvr additive="repl">
                                        <p:cTn id="106" dur="500"/>
                                        <p:tgtEl>
                                          <p:spTgt spid="355">
                                            <p:txEl>
                                              <p:pRg st="1" end="1"/>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fill="hold" nodeType="clickEffect">
                                  <p:stCondLst>
                                    <p:cond delay="0"/>
                                  </p:stCondLst>
                                  <p:childTnLst>
                                    <p:set>
                                      <p:cBhvr>
                                        <p:cTn id="110" dur="1" fill="hold">
                                          <p:stCondLst>
                                            <p:cond delay="0"/>
                                          </p:stCondLst>
                                        </p:cTn>
                                        <p:tgtEl>
                                          <p:spTgt spid="355">
                                            <p:txEl>
                                              <p:pRg st="2" end="2"/>
                                            </p:txEl>
                                          </p:spTgt>
                                        </p:tgtEl>
                                        <p:attrNameLst>
                                          <p:attrName>style.visibility</p:attrName>
                                        </p:attrNameLst>
                                      </p:cBhvr>
                                      <p:to>
                                        <p:strVal val="visible"/>
                                      </p:to>
                                    </p:set>
                                    <p:animEffect transition="in" filter="fade">
                                      <p:cBhvr additive="repl">
                                        <p:cTn id="111" dur="500"/>
                                        <p:tgtEl>
                                          <p:spTgt spid="355">
                                            <p:txEl>
                                              <p:pRg st="2" end="2"/>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fill="hold" nodeType="clickEffect">
                                  <p:stCondLst>
                                    <p:cond delay="0"/>
                                  </p:stCondLst>
                                  <p:childTnLst>
                                    <p:set>
                                      <p:cBhvr>
                                        <p:cTn id="115" dur="1" fill="hold">
                                          <p:stCondLst>
                                            <p:cond delay="0"/>
                                          </p:stCondLst>
                                        </p:cTn>
                                        <p:tgtEl>
                                          <p:spTgt spid="355">
                                            <p:txEl>
                                              <p:pRg st="3" end="3"/>
                                            </p:txEl>
                                          </p:spTgt>
                                        </p:tgtEl>
                                        <p:attrNameLst>
                                          <p:attrName>style.visibility</p:attrName>
                                        </p:attrNameLst>
                                      </p:cBhvr>
                                      <p:to>
                                        <p:strVal val="visible"/>
                                      </p:to>
                                    </p:set>
                                    <p:animEffect transition="in" filter="fade">
                                      <p:cBhvr additive="repl">
                                        <p:cTn id="116" dur="500"/>
                                        <p:tgtEl>
                                          <p:spTgt spid="3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grpSp>
        <p:nvGrpSpPr>
          <p:cNvPr id="365" name="Group 3"/>
          <p:cNvGrpSpPr/>
          <p:nvPr/>
        </p:nvGrpSpPr>
        <p:grpSpPr>
          <a:xfrm>
            <a:off x="3877560" y="3191760"/>
            <a:ext cx="4269960" cy="1812960"/>
            <a:chOff x="3877560" y="3191760"/>
            <a:chExt cx="4269960" cy="1812960"/>
          </a:xfrm>
        </p:grpSpPr>
        <p:grpSp>
          <p:nvGrpSpPr>
            <p:cNvPr id="366" name="Group 4"/>
            <p:cNvGrpSpPr/>
            <p:nvPr/>
          </p:nvGrpSpPr>
          <p:grpSpPr>
            <a:xfrm>
              <a:off x="4610520" y="3191760"/>
              <a:ext cx="3537000" cy="1812960"/>
              <a:chOff x="4610520" y="3191760"/>
              <a:chExt cx="3537000" cy="1812960"/>
            </a:xfrm>
          </p:grpSpPr>
          <p:sp>
            <p:nvSpPr>
              <p:cNvPr id="367" name="CustomShape 5"/>
              <p:cNvSpPr/>
              <p:nvPr/>
            </p:nvSpPr>
            <p:spPr>
              <a:xfrm>
                <a:off x="461052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Local Server</a:t>
                </a:r>
                <a:endParaRPr lang="en-IN" sz="1800" b="0" strike="noStrike" spc="-1">
                  <a:latin typeface="Arial"/>
                </a:endParaRPr>
              </a:p>
            </p:txBody>
          </p:sp>
          <p:sp>
            <p:nvSpPr>
              <p:cNvPr id="368" name="CustomShape 6"/>
              <p:cNvSpPr/>
              <p:nvPr/>
            </p:nvSpPr>
            <p:spPr>
              <a:xfrm>
                <a:off x="5266440" y="4092120"/>
                <a:ext cx="288108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212121"/>
                    </a:solidFill>
                    <a:latin typeface="Roboto Condensed"/>
                  </a:rPr>
                  <a:t>Within Organization for Local Analysis and Processing</a:t>
                </a:r>
                <a:endParaRPr lang="en-IN" sz="1800" b="0" strike="noStrike" spc="-1" dirty="0">
                  <a:latin typeface="Arial"/>
                </a:endParaRPr>
              </a:p>
            </p:txBody>
          </p:sp>
        </p:grpSp>
        <p:grpSp>
          <p:nvGrpSpPr>
            <p:cNvPr id="369" name="Group 7"/>
            <p:cNvGrpSpPr/>
            <p:nvPr/>
          </p:nvGrpSpPr>
          <p:grpSpPr>
            <a:xfrm>
              <a:off x="3877560" y="3326760"/>
              <a:ext cx="853560" cy="639000"/>
              <a:chOff x="3877560" y="3326760"/>
              <a:chExt cx="853560" cy="639000"/>
            </a:xfrm>
          </p:grpSpPr>
          <p:sp>
            <p:nvSpPr>
              <p:cNvPr id="370" name="CustomShape 8"/>
              <p:cNvSpPr/>
              <p:nvPr/>
            </p:nvSpPr>
            <p:spPr>
              <a:xfrm>
                <a:off x="4037400" y="3661920"/>
                <a:ext cx="57276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71" name="CustomShape 9"/>
              <p:cNvSpPr/>
              <p:nvPr/>
            </p:nvSpPr>
            <p:spPr>
              <a:xfrm>
                <a:off x="3877560" y="3326760"/>
                <a:ext cx="85356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Wi-Fi LAN</a:t>
                </a:r>
                <a:endParaRPr lang="en-IN" sz="1800" b="0" strike="noStrike" spc="-1">
                  <a:latin typeface="Arial"/>
                </a:endParaRPr>
              </a:p>
            </p:txBody>
          </p:sp>
        </p:grpSp>
      </p:grpSp>
      <p:grpSp>
        <p:nvGrpSpPr>
          <p:cNvPr id="372" name="Group 10"/>
          <p:cNvGrpSpPr/>
          <p:nvPr/>
        </p:nvGrpSpPr>
        <p:grpSpPr>
          <a:xfrm>
            <a:off x="5895360" y="2545920"/>
            <a:ext cx="2765520" cy="1585800"/>
            <a:chOff x="5895360" y="2545920"/>
            <a:chExt cx="2765520" cy="1585800"/>
          </a:xfrm>
        </p:grpSpPr>
        <p:grpSp>
          <p:nvGrpSpPr>
            <p:cNvPr id="373" name="Group 11"/>
            <p:cNvGrpSpPr/>
            <p:nvPr/>
          </p:nvGrpSpPr>
          <p:grpSpPr>
            <a:xfrm>
              <a:off x="6557760" y="2545920"/>
              <a:ext cx="2103120" cy="1585800"/>
              <a:chOff x="6557760" y="2545920"/>
              <a:chExt cx="2103120" cy="1585800"/>
            </a:xfrm>
          </p:grpSpPr>
          <p:sp>
            <p:nvSpPr>
              <p:cNvPr id="374" name="CustomShape 12"/>
              <p:cNvSpPr/>
              <p:nvPr/>
            </p:nvSpPr>
            <p:spPr>
              <a:xfrm>
                <a:off x="683856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Cloud Services</a:t>
                </a:r>
                <a:endParaRPr lang="en-IN" sz="1800" b="0" strike="noStrike" spc="-1">
                  <a:latin typeface="Arial"/>
                </a:endParaRPr>
              </a:p>
            </p:txBody>
          </p:sp>
          <p:sp>
            <p:nvSpPr>
              <p:cNvPr id="375" name="CustomShape 13"/>
              <p:cNvSpPr/>
              <p:nvPr/>
            </p:nvSpPr>
            <p:spPr>
              <a:xfrm>
                <a:off x="6557760" y="2545920"/>
                <a:ext cx="2103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Central</a:t>
                </a:r>
                <a:endParaRPr lang="en-IN" sz="1800" b="0" strike="noStrike" spc="-1">
                  <a:latin typeface="Arial"/>
                </a:endParaRPr>
              </a:p>
              <a:p>
                <a:pPr algn="ctr">
                  <a:lnSpc>
                    <a:spcPct val="100000"/>
                  </a:lnSpc>
                </a:pPr>
                <a:r>
                  <a:rPr lang="en-US" sz="1800" b="0" strike="noStrike" spc="-1">
                    <a:solidFill>
                      <a:srgbClr val="212121"/>
                    </a:solidFill>
                    <a:latin typeface="Roboto Condensed"/>
                  </a:rPr>
                  <a:t>Storage/Analysis</a:t>
                </a:r>
                <a:endParaRPr lang="en-IN" sz="1800" b="0" strike="noStrike" spc="-1">
                  <a:latin typeface="Arial"/>
                </a:endParaRPr>
              </a:p>
            </p:txBody>
          </p:sp>
        </p:grpSp>
        <p:grpSp>
          <p:nvGrpSpPr>
            <p:cNvPr id="376" name="Group 14"/>
            <p:cNvGrpSpPr/>
            <p:nvPr/>
          </p:nvGrpSpPr>
          <p:grpSpPr>
            <a:xfrm>
              <a:off x="5895360" y="3338640"/>
              <a:ext cx="1146600" cy="644877"/>
              <a:chOff x="5895360" y="3338640"/>
              <a:chExt cx="1146600" cy="644877"/>
            </a:xfrm>
          </p:grpSpPr>
          <p:sp>
            <p:nvSpPr>
              <p:cNvPr id="377" name="CustomShape 15"/>
              <p:cNvSpPr/>
              <p:nvPr/>
            </p:nvSpPr>
            <p:spPr>
              <a:xfrm>
                <a:off x="5975640" y="3661920"/>
                <a:ext cx="86256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78" name="CustomShape 16"/>
              <p:cNvSpPr/>
              <p:nvPr/>
            </p:nvSpPr>
            <p:spPr>
              <a:xfrm>
                <a:off x="5895360" y="3338640"/>
                <a:ext cx="114660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212121"/>
                    </a:solidFill>
                    <a:latin typeface="Roboto Condensed"/>
                  </a:rPr>
                  <a:t>Internet Gateway</a:t>
                </a:r>
                <a:endParaRPr lang="en-IN" sz="1800" b="0" strike="noStrike" spc="-1" dirty="0">
                  <a:latin typeface="Arial"/>
                </a:endParaRPr>
              </a:p>
            </p:txBody>
          </p:sp>
        </p:grpSp>
      </p:grpSp>
      <p:grpSp>
        <p:nvGrpSpPr>
          <p:cNvPr id="379" name="Group 17"/>
          <p:cNvGrpSpPr/>
          <p:nvPr/>
        </p:nvGrpSpPr>
        <p:grpSpPr>
          <a:xfrm>
            <a:off x="8203680" y="1139760"/>
            <a:ext cx="2549312" cy="2521800"/>
            <a:chOff x="8203680" y="1139760"/>
            <a:chExt cx="2549312" cy="2521800"/>
          </a:xfrm>
        </p:grpSpPr>
        <p:grpSp>
          <p:nvGrpSpPr>
            <p:cNvPr id="380" name="Group 18"/>
            <p:cNvGrpSpPr/>
            <p:nvPr/>
          </p:nvGrpSpPr>
          <p:grpSpPr>
            <a:xfrm>
              <a:off x="8790480" y="1139760"/>
              <a:ext cx="1962512" cy="1581840"/>
              <a:chOff x="8790480" y="1139760"/>
              <a:chExt cx="1962512" cy="1581840"/>
            </a:xfrm>
          </p:grpSpPr>
          <p:sp>
            <p:nvSpPr>
              <p:cNvPr id="381" name="CustomShape 19"/>
              <p:cNvSpPr/>
              <p:nvPr/>
            </p:nvSpPr>
            <p:spPr>
              <a:xfrm>
                <a:off x="8937000" y="178164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Monitoring System</a:t>
                </a:r>
                <a:endParaRPr lang="en-IN" sz="1800" b="0" strike="noStrike" spc="-1">
                  <a:latin typeface="Arial"/>
                </a:endParaRPr>
              </a:p>
            </p:txBody>
          </p:sp>
          <p:sp>
            <p:nvSpPr>
              <p:cNvPr id="382" name="CustomShape 20"/>
              <p:cNvSpPr/>
              <p:nvPr/>
            </p:nvSpPr>
            <p:spPr>
              <a:xfrm>
                <a:off x="8790480" y="1139760"/>
                <a:ext cx="1962512"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212121"/>
                    </a:solidFill>
                    <a:latin typeface="Roboto Condensed"/>
                  </a:rPr>
                  <a:t>Store Manager and Other Staff</a:t>
                </a:r>
                <a:endParaRPr lang="en-IN" sz="1800" b="0" strike="noStrike" spc="-1" dirty="0">
                  <a:latin typeface="Arial"/>
                </a:endParaRPr>
              </a:p>
            </p:txBody>
          </p:sp>
        </p:grpSp>
        <p:grpSp>
          <p:nvGrpSpPr>
            <p:cNvPr id="383" name="Group 21"/>
            <p:cNvGrpSpPr/>
            <p:nvPr/>
          </p:nvGrpSpPr>
          <p:grpSpPr>
            <a:xfrm>
              <a:off x="8203680" y="2251800"/>
              <a:ext cx="1262160" cy="1409760"/>
              <a:chOff x="8203680" y="2251800"/>
              <a:chExt cx="1262160" cy="1409760"/>
            </a:xfrm>
          </p:grpSpPr>
          <p:sp>
            <p:nvSpPr>
              <p:cNvPr id="384" name="CustomShape 22"/>
              <p:cNvSpPr/>
              <p:nvPr/>
            </p:nvSpPr>
            <p:spPr>
              <a:xfrm flipV="1">
                <a:off x="8203680" y="2251440"/>
                <a:ext cx="732600" cy="14097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85" name="CustomShape 23"/>
              <p:cNvSpPr/>
              <p:nvPr/>
            </p:nvSpPr>
            <p:spPr>
              <a:xfrm>
                <a:off x="8493480" y="271944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grpSp>
        <p:nvGrpSpPr>
          <p:cNvPr id="386" name="Group 24"/>
          <p:cNvGrpSpPr/>
          <p:nvPr/>
        </p:nvGrpSpPr>
        <p:grpSpPr>
          <a:xfrm>
            <a:off x="8203680" y="3191760"/>
            <a:ext cx="3900960" cy="1617377"/>
            <a:chOff x="8203680" y="3191760"/>
            <a:chExt cx="3900960" cy="1617377"/>
          </a:xfrm>
        </p:grpSpPr>
        <p:grpSp>
          <p:nvGrpSpPr>
            <p:cNvPr id="387" name="Group 25"/>
            <p:cNvGrpSpPr/>
            <p:nvPr/>
          </p:nvGrpSpPr>
          <p:grpSpPr>
            <a:xfrm>
              <a:off x="10001520" y="3191760"/>
              <a:ext cx="2103120" cy="1617377"/>
              <a:chOff x="10001520" y="3191760"/>
              <a:chExt cx="2103120" cy="1617377"/>
            </a:xfrm>
          </p:grpSpPr>
          <p:sp>
            <p:nvSpPr>
              <p:cNvPr id="388" name="CustomShape 26"/>
              <p:cNvSpPr/>
              <p:nvPr/>
            </p:nvSpPr>
            <p:spPr>
              <a:xfrm>
                <a:off x="1031508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Data Analytics</a:t>
                </a:r>
                <a:endParaRPr lang="en-IN" sz="1800" b="0" strike="noStrike" spc="-1">
                  <a:latin typeface="Arial"/>
                </a:endParaRPr>
              </a:p>
            </p:txBody>
          </p:sp>
          <p:sp>
            <p:nvSpPr>
              <p:cNvPr id="389" name="CustomShape 27"/>
              <p:cNvSpPr/>
              <p:nvPr/>
            </p:nvSpPr>
            <p:spPr>
              <a:xfrm>
                <a:off x="10001520" y="4170137"/>
                <a:ext cx="2103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212121"/>
                    </a:solidFill>
                    <a:latin typeface="Roboto Condensed"/>
                  </a:rPr>
                  <a:t>Research / Decision Making</a:t>
                </a:r>
                <a:endParaRPr lang="en-IN" sz="1800" b="0" strike="noStrike" spc="-1" dirty="0">
                  <a:latin typeface="Arial"/>
                </a:endParaRPr>
              </a:p>
            </p:txBody>
          </p:sp>
        </p:grpSp>
        <p:grpSp>
          <p:nvGrpSpPr>
            <p:cNvPr id="390" name="Group 28"/>
            <p:cNvGrpSpPr/>
            <p:nvPr/>
          </p:nvGrpSpPr>
          <p:grpSpPr>
            <a:xfrm>
              <a:off x="8203680" y="3292560"/>
              <a:ext cx="2110680" cy="638280"/>
              <a:chOff x="8203680" y="3292560"/>
              <a:chExt cx="2110680" cy="638280"/>
            </a:xfrm>
          </p:grpSpPr>
          <p:sp>
            <p:nvSpPr>
              <p:cNvPr id="391" name="CustomShape 29"/>
              <p:cNvSpPr/>
              <p:nvPr/>
            </p:nvSpPr>
            <p:spPr>
              <a:xfrm>
                <a:off x="8203680" y="3661920"/>
                <a:ext cx="211068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92" name="CustomShape 30"/>
              <p:cNvSpPr/>
              <p:nvPr/>
            </p:nvSpPr>
            <p:spPr>
              <a:xfrm>
                <a:off x="9329400" y="329256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grpSp>
        <p:nvGrpSpPr>
          <p:cNvPr id="393" name="Group 31"/>
          <p:cNvGrpSpPr/>
          <p:nvPr/>
        </p:nvGrpSpPr>
        <p:grpSpPr>
          <a:xfrm>
            <a:off x="8203680" y="3661920"/>
            <a:ext cx="2197620" cy="1983240"/>
            <a:chOff x="8203680" y="3661920"/>
            <a:chExt cx="2079000" cy="1983240"/>
          </a:xfrm>
        </p:grpSpPr>
        <p:sp>
          <p:nvSpPr>
            <p:cNvPr id="394" name="CustomShape 32"/>
            <p:cNvSpPr/>
            <p:nvPr/>
          </p:nvSpPr>
          <p:spPr>
            <a:xfrm>
              <a:off x="8917920" y="470520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Customers</a:t>
              </a:r>
              <a:endParaRPr lang="en-IN" sz="1800" b="0" strike="noStrike" spc="-1">
                <a:latin typeface="Arial"/>
              </a:endParaRPr>
            </a:p>
          </p:txBody>
        </p:sp>
        <p:grpSp>
          <p:nvGrpSpPr>
            <p:cNvPr id="395" name="Group 33"/>
            <p:cNvGrpSpPr/>
            <p:nvPr/>
          </p:nvGrpSpPr>
          <p:grpSpPr>
            <a:xfrm>
              <a:off x="8203680" y="3661920"/>
              <a:ext cx="1396080" cy="1042920"/>
              <a:chOff x="8203680" y="3661920"/>
              <a:chExt cx="1396080" cy="1042920"/>
            </a:xfrm>
          </p:grpSpPr>
          <p:sp>
            <p:nvSpPr>
              <p:cNvPr id="396" name="CustomShape 34"/>
              <p:cNvSpPr/>
              <p:nvPr/>
            </p:nvSpPr>
            <p:spPr>
              <a:xfrm>
                <a:off x="8203680" y="3661920"/>
                <a:ext cx="1396080" cy="10429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397" name="CustomShape 35"/>
              <p:cNvSpPr/>
              <p:nvPr/>
            </p:nvSpPr>
            <p:spPr>
              <a:xfrm>
                <a:off x="8506800" y="366588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grpSp>
        <p:nvGrpSpPr>
          <p:cNvPr id="398" name="Group 36"/>
          <p:cNvGrpSpPr/>
          <p:nvPr/>
        </p:nvGrpSpPr>
        <p:grpSpPr>
          <a:xfrm>
            <a:off x="5221800" y="2327400"/>
            <a:ext cx="853560" cy="1010880"/>
            <a:chOff x="5221800" y="2327400"/>
            <a:chExt cx="853560" cy="1010880"/>
          </a:xfrm>
        </p:grpSpPr>
        <p:sp>
          <p:nvSpPr>
            <p:cNvPr id="399" name="CustomShape 37"/>
            <p:cNvSpPr/>
            <p:nvPr/>
          </p:nvSpPr>
          <p:spPr>
            <a:xfrm>
              <a:off x="5221800" y="2425680"/>
              <a:ext cx="8535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Wi-Fi / LAN</a:t>
              </a:r>
              <a:endParaRPr lang="en-IN" sz="1800" b="0" strike="noStrike" spc="-1">
                <a:latin typeface="Arial"/>
              </a:endParaRPr>
            </a:p>
          </p:txBody>
        </p:sp>
        <p:sp>
          <p:nvSpPr>
            <p:cNvPr id="400" name="CustomShape 38"/>
            <p:cNvSpPr/>
            <p:nvPr/>
          </p:nvSpPr>
          <p:spPr>
            <a:xfrm>
              <a:off x="5293080" y="2327400"/>
              <a:ext cx="360" cy="86400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grpSp>
      <p:grpSp>
        <p:nvGrpSpPr>
          <p:cNvPr id="401" name="Group 39"/>
          <p:cNvGrpSpPr/>
          <p:nvPr/>
        </p:nvGrpSpPr>
        <p:grpSpPr>
          <a:xfrm>
            <a:off x="4253400" y="974520"/>
            <a:ext cx="2229480" cy="1352880"/>
            <a:chOff x="4253400" y="974520"/>
            <a:chExt cx="2229480" cy="1352880"/>
          </a:xfrm>
        </p:grpSpPr>
        <p:sp>
          <p:nvSpPr>
            <p:cNvPr id="402" name="CustomShape 40"/>
            <p:cNvSpPr/>
            <p:nvPr/>
          </p:nvSpPr>
          <p:spPr>
            <a:xfrm>
              <a:off x="4610520" y="138744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RFID Readers</a:t>
              </a:r>
              <a:endParaRPr lang="en-IN" sz="1800" b="0" strike="noStrike" spc="-1">
                <a:latin typeface="Arial"/>
              </a:endParaRPr>
            </a:p>
          </p:txBody>
        </p:sp>
        <p:sp>
          <p:nvSpPr>
            <p:cNvPr id="403" name="CustomShape 41"/>
            <p:cNvSpPr/>
            <p:nvPr/>
          </p:nvSpPr>
          <p:spPr>
            <a:xfrm>
              <a:off x="4253400" y="974520"/>
              <a:ext cx="2229480"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212121"/>
                  </a:solidFill>
                  <a:latin typeface="Roboto Condensed"/>
                </a:rPr>
                <a:t>On Smart Shelves </a:t>
              </a:r>
              <a:endParaRPr lang="en-IN" sz="1800" b="0" strike="noStrike" spc="-1" dirty="0">
                <a:latin typeface="Arial"/>
              </a:endParaRPr>
            </a:p>
          </p:txBody>
        </p:sp>
      </p:grpSp>
      <p:grpSp>
        <p:nvGrpSpPr>
          <p:cNvPr id="404" name="Group 42"/>
          <p:cNvGrpSpPr/>
          <p:nvPr/>
        </p:nvGrpSpPr>
        <p:grpSpPr>
          <a:xfrm>
            <a:off x="1821240" y="1802160"/>
            <a:ext cx="2215800" cy="3905958"/>
            <a:chOff x="1821240" y="1802160"/>
            <a:chExt cx="2215800" cy="3905958"/>
          </a:xfrm>
        </p:grpSpPr>
        <p:sp>
          <p:nvSpPr>
            <p:cNvPr id="405" name="CustomShape 43"/>
            <p:cNvSpPr/>
            <p:nvPr/>
          </p:nvSpPr>
          <p:spPr>
            <a:xfrm>
              <a:off x="267228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Controller Nodes</a:t>
              </a:r>
              <a:endParaRPr lang="en-IN" sz="1800" b="0" strike="noStrike" spc="-1">
                <a:latin typeface="Arial"/>
              </a:endParaRPr>
            </a:p>
          </p:txBody>
        </p:sp>
        <p:grpSp>
          <p:nvGrpSpPr>
            <p:cNvPr id="406" name="Group 44"/>
            <p:cNvGrpSpPr/>
            <p:nvPr/>
          </p:nvGrpSpPr>
          <p:grpSpPr>
            <a:xfrm>
              <a:off x="1821240" y="1802160"/>
              <a:ext cx="1004940" cy="3905958"/>
              <a:chOff x="1821240" y="1802160"/>
              <a:chExt cx="1004940" cy="3905958"/>
            </a:xfrm>
          </p:grpSpPr>
          <p:sp>
            <p:nvSpPr>
              <p:cNvPr id="407" name="CustomShape 45"/>
              <p:cNvSpPr/>
              <p:nvPr/>
            </p:nvSpPr>
            <p:spPr>
              <a:xfrm>
                <a:off x="2115000" y="1890000"/>
                <a:ext cx="556920" cy="17715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408" name="CustomShape 46"/>
              <p:cNvSpPr/>
              <p:nvPr/>
            </p:nvSpPr>
            <p:spPr>
              <a:xfrm>
                <a:off x="2125800" y="3047400"/>
                <a:ext cx="546120" cy="6141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409" name="CustomShape 47"/>
              <p:cNvSpPr/>
              <p:nvPr/>
            </p:nvSpPr>
            <p:spPr>
              <a:xfrm>
                <a:off x="1972620" y="5343438"/>
                <a:ext cx="8535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212121"/>
                    </a:solidFill>
                    <a:latin typeface="Roboto Condensed"/>
                  </a:rPr>
                  <a:t>Wi-Fi</a:t>
                </a:r>
                <a:endParaRPr lang="en-IN" sz="1800" b="0" strike="noStrike" spc="-1" dirty="0">
                  <a:latin typeface="Arial"/>
                </a:endParaRPr>
              </a:p>
            </p:txBody>
          </p:sp>
          <p:sp>
            <p:nvSpPr>
              <p:cNvPr id="410" name="CustomShape 48"/>
              <p:cNvSpPr/>
              <p:nvPr/>
            </p:nvSpPr>
            <p:spPr>
              <a:xfrm>
                <a:off x="1821240" y="3481200"/>
                <a:ext cx="781200"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212121"/>
                    </a:solidFill>
                    <a:latin typeface="Roboto Condensed"/>
                  </a:rPr>
                  <a:t>Wi-Fi</a:t>
                </a:r>
                <a:endParaRPr lang="en-IN" sz="1800" b="0" strike="noStrike" spc="-1" dirty="0">
                  <a:latin typeface="Arial"/>
                </a:endParaRPr>
              </a:p>
            </p:txBody>
          </p:sp>
          <p:sp>
            <p:nvSpPr>
              <p:cNvPr id="411" name="CustomShape 49"/>
              <p:cNvSpPr/>
              <p:nvPr/>
            </p:nvSpPr>
            <p:spPr>
              <a:xfrm>
                <a:off x="2041920" y="1802160"/>
                <a:ext cx="7430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Wi-Fi</a:t>
                </a:r>
                <a:endParaRPr lang="en-IN" sz="1800" b="0" strike="noStrike" spc="-1">
                  <a:latin typeface="Arial"/>
                </a:endParaRPr>
              </a:p>
            </p:txBody>
          </p:sp>
          <p:sp>
            <p:nvSpPr>
              <p:cNvPr id="412" name="CustomShape 50"/>
              <p:cNvSpPr/>
              <p:nvPr/>
            </p:nvSpPr>
            <p:spPr>
              <a:xfrm flipV="1">
                <a:off x="2115720" y="3661200"/>
                <a:ext cx="556560" cy="594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413" name="CustomShape 51"/>
              <p:cNvSpPr/>
              <p:nvPr/>
            </p:nvSpPr>
            <p:spPr>
              <a:xfrm flipV="1">
                <a:off x="2126880" y="3661200"/>
                <a:ext cx="545040" cy="17751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grpSp>
      </p:grpSp>
      <p:grpSp>
        <p:nvGrpSpPr>
          <p:cNvPr id="414" name="Group 52"/>
          <p:cNvGrpSpPr/>
          <p:nvPr/>
        </p:nvGrpSpPr>
        <p:grpSpPr>
          <a:xfrm>
            <a:off x="86040" y="1103760"/>
            <a:ext cx="2359080" cy="5448357"/>
            <a:chOff x="86040" y="1103760"/>
            <a:chExt cx="2359080" cy="5448357"/>
          </a:xfrm>
        </p:grpSpPr>
        <p:sp>
          <p:nvSpPr>
            <p:cNvPr id="415" name="CustomShape 53"/>
            <p:cNvSpPr/>
            <p:nvPr/>
          </p:nvSpPr>
          <p:spPr>
            <a:xfrm>
              <a:off x="749880" y="141984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Touch Sensor Nodes</a:t>
              </a:r>
              <a:endParaRPr lang="en-IN" sz="1800" b="0" strike="noStrike" spc="-1">
                <a:latin typeface="Arial"/>
              </a:endParaRPr>
            </a:p>
          </p:txBody>
        </p:sp>
        <p:sp>
          <p:nvSpPr>
            <p:cNvPr id="416" name="CustomShape 54"/>
            <p:cNvSpPr/>
            <p:nvPr/>
          </p:nvSpPr>
          <p:spPr>
            <a:xfrm>
              <a:off x="760680" y="257724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Gas &amp; Fire Sensor Nodes</a:t>
              </a:r>
              <a:endParaRPr lang="en-IN" sz="1800" b="0" strike="noStrike" spc="-1">
                <a:latin typeface="Arial"/>
              </a:endParaRPr>
            </a:p>
          </p:txBody>
        </p:sp>
        <p:sp>
          <p:nvSpPr>
            <p:cNvPr id="417" name="CustomShape 55"/>
            <p:cNvSpPr/>
            <p:nvPr/>
          </p:nvSpPr>
          <p:spPr>
            <a:xfrm>
              <a:off x="750240" y="378648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400" b="0" strike="noStrike" spc="-1">
                  <a:solidFill>
                    <a:srgbClr val="FFFFFF"/>
                  </a:solidFill>
                  <a:latin typeface="Roboto Condensed"/>
                </a:rPr>
                <a:t>Light &amp; Temp. </a:t>
              </a:r>
              <a:r>
                <a:rPr lang="en-US" sz="1800" b="0" strike="noStrike" spc="-1">
                  <a:solidFill>
                    <a:srgbClr val="FFFFFF"/>
                  </a:solidFill>
                  <a:latin typeface="Roboto Condensed"/>
                </a:rPr>
                <a:t>Sensor Nodes</a:t>
              </a:r>
              <a:endParaRPr lang="en-IN" sz="1800" b="0" strike="noStrike" spc="-1">
                <a:latin typeface="Arial"/>
              </a:endParaRPr>
            </a:p>
          </p:txBody>
        </p:sp>
        <p:sp>
          <p:nvSpPr>
            <p:cNvPr id="418" name="CustomShape 56"/>
            <p:cNvSpPr/>
            <p:nvPr/>
          </p:nvSpPr>
          <p:spPr>
            <a:xfrm>
              <a:off x="647640" y="4967280"/>
              <a:ext cx="147888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600" b="0" strike="noStrike" spc="-1">
                  <a:solidFill>
                    <a:srgbClr val="FFFFFF"/>
                  </a:solidFill>
                  <a:latin typeface="Roboto Condensed"/>
                </a:rPr>
                <a:t>Camera &amp; IR </a:t>
              </a:r>
              <a:endParaRPr lang="en-IN" sz="1600" b="0" strike="noStrike" spc="-1">
                <a:latin typeface="Arial"/>
              </a:endParaRPr>
            </a:p>
            <a:p>
              <a:pPr algn="ctr">
                <a:lnSpc>
                  <a:spcPct val="100000"/>
                </a:lnSpc>
              </a:pPr>
              <a:r>
                <a:rPr lang="en-US" sz="1800" b="0" strike="noStrike" spc="-1">
                  <a:solidFill>
                    <a:srgbClr val="FFFFFF"/>
                  </a:solidFill>
                  <a:latin typeface="Roboto Condensed"/>
                </a:rPr>
                <a:t>Sensor Nodes</a:t>
              </a:r>
              <a:endParaRPr lang="en-IN" sz="1800" b="0" strike="noStrike" spc="-1">
                <a:latin typeface="Arial"/>
              </a:endParaRPr>
            </a:p>
          </p:txBody>
        </p:sp>
        <p:sp>
          <p:nvSpPr>
            <p:cNvPr id="419" name="CustomShape 57"/>
            <p:cNvSpPr/>
            <p:nvPr/>
          </p:nvSpPr>
          <p:spPr>
            <a:xfrm>
              <a:off x="702360" y="1103760"/>
              <a:ext cx="1679760"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212121"/>
                  </a:solidFill>
                  <a:latin typeface="Roboto Condensed"/>
                </a:rPr>
                <a:t>For Feedback</a:t>
              </a:r>
              <a:endParaRPr lang="en-IN" sz="1800" b="0" strike="noStrike" spc="-1" dirty="0">
                <a:latin typeface="Arial"/>
              </a:endParaRPr>
            </a:p>
          </p:txBody>
        </p:sp>
        <p:sp>
          <p:nvSpPr>
            <p:cNvPr id="420" name="CustomShape 58"/>
            <p:cNvSpPr/>
            <p:nvPr/>
          </p:nvSpPr>
          <p:spPr>
            <a:xfrm rot="16200000">
              <a:off x="-142920" y="2687040"/>
              <a:ext cx="10969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For</a:t>
              </a:r>
              <a:endParaRPr lang="en-IN" sz="1800" b="0" strike="noStrike" spc="-1">
                <a:latin typeface="Arial"/>
              </a:endParaRPr>
            </a:p>
            <a:p>
              <a:pPr algn="ctr">
                <a:lnSpc>
                  <a:spcPct val="100000"/>
                </a:lnSpc>
              </a:pPr>
              <a:r>
                <a:rPr lang="en-US" sz="1800" b="0" strike="noStrike" spc="-1">
                  <a:solidFill>
                    <a:srgbClr val="212121"/>
                  </a:solidFill>
                  <a:latin typeface="Roboto Condensed"/>
                </a:rPr>
                <a:t>Safety</a:t>
              </a:r>
              <a:endParaRPr lang="en-IN" sz="1800" b="0" strike="noStrike" spc="-1">
                <a:latin typeface="Arial"/>
              </a:endParaRPr>
            </a:p>
          </p:txBody>
        </p:sp>
        <p:sp>
          <p:nvSpPr>
            <p:cNvPr id="421" name="CustomShape 59"/>
            <p:cNvSpPr/>
            <p:nvPr/>
          </p:nvSpPr>
          <p:spPr>
            <a:xfrm rot="16200000">
              <a:off x="-270553" y="3895322"/>
              <a:ext cx="148608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212121"/>
                  </a:solidFill>
                  <a:latin typeface="Roboto Condensed"/>
                </a:rPr>
                <a:t>For</a:t>
              </a:r>
              <a:endParaRPr lang="en-IN" sz="1800" b="0" strike="noStrike" spc="-1" dirty="0">
                <a:latin typeface="Arial"/>
              </a:endParaRPr>
            </a:p>
            <a:p>
              <a:pPr algn="ctr">
                <a:lnSpc>
                  <a:spcPct val="100000"/>
                </a:lnSpc>
              </a:pPr>
              <a:r>
                <a:rPr lang="en-US" sz="1800" b="0" strike="noStrike" spc="-1" dirty="0">
                  <a:solidFill>
                    <a:srgbClr val="212121"/>
                  </a:solidFill>
                  <a:latin typeface="Roboto Condensed"/>
                </a:rPr>
                <a:t>Ambiance</a:t>
              </a:r>
              <a:endParaRPr lang="en-IN" sz="1800" b="0" strike="noStrike" spc="-1" dirty="0">
                <a:latin typeface="Arial"/>
              </a:endParaRPr>
            </a:p>
          </p:txBody>
        </p:sp>
        <p:sp>
          <p:nvSpPr>
            <p:cNvPr id="422" name="CustomShape 60"/>
            <p:cNvSpPr/>
            <p:nvPr/>
          </p:nvSpPr>
          <p:spPr>
            <a:xfrm>
              <a:off x="117720" y="5907240"/>
              <a:ext cx="232740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212121"/>
                  </a:solidFill>
                  <a:latin typeface="Roboto Condensed"/>
                </a:rPr>
                <a:t>For In-Store,</a:t>
              </a:r>
              <a:endParaRPr lang="en-IN" sz="1800" b="0" strike="noStrike" spc="-1" dirty="0">
                <a:latin typeface="Arial"/>
              </a:endParaRPr>
            </a:p>
            <a:p>
              <a:pPr algn="ctr">
                <a:lnSpc>
                  <a:spcPct val="100000"/>
                </a:lnSpc>
              </a:pPr>
              <a:r>
                <a:rPr lang="en-US" sz="1800" b="0" strike="noStrike" spc="-1" dirty="0">
                  <a:solidFill>
                    <a:srgbClr val="212121"/>
                  </a:solidFill>
                  <a:latin typeface="Roboto Condensed"/>
                </a:rPr>
                <a:t>Entry-Exit &amp; Parking</a:t>
              </a:r>
              <a:endParaRPr lang="en-IN" sz="1800" b="0" strike="noStrike" spc="-1" dirty="0">
                <a:latin typeface="Arial"/>
              </a:endParaRPr>
            </a:p>
          </p:txBody>
        </p:sp>
      </p:grpSp>
      <p:grpSp>
        <p:nvGrpSpPr>
          <p:cNvPr id="423" name="Group 61"/>
          <p:cNvGrpSpPr/>
          <p:nvPr/>
        </p:nvGrpSpPr>
        <p:grpSpPr>
          <a:xfrm>
            <a:off x="2672280" y="4132080"/>
            <a:ext cx="1459440" cy="2114640"/>
            <a:chOff x="2672280" y="4132080"/>
            <a:chExt cx="1459440" cy="2114640"/>
          </a:xfrm>
        </p:grpSpPr>
        <p:sp>
          <p:nvSpPr>
            <p:cNvPr id="424" name="CustomShape 62"/>
            <p:cNvSpPr/>
            <p:nvPr/>
          </p:nvSpPr>
          <p:spPr>
            <a:xfrm>
              <a:off x="2672280" y="4919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Alarm &amp; </a:t>
              </a:r>
              <a:r>
                <a:rPr lang="en-US" sz="1400" b="0" strike="noStrike" spc="-1">
                  <a:solidFill>
                    <a:srgbClr val="FFFFFF"/>
                  </a:solidFill>
                  <a:latin typeface="Roboto Condensed"/>
                </a:rPr>
                <a:t>Water Sprinkler </a:t>
              </a:r>
              <a:r>
                <a:rPr lang="en-US" sz="1800" b="0" strike="noStrike" spc="-1">
                  <a:solidFill>
                    <a:srgbClr val="FFFFFF"/>
                  </a:solidFill>
                  <a:latin typeface="Roboto Condensed"/>
                </a:rPr>
                <a:t>Node</a:t>
              </a:r>
              <a:endParaRPr lang="en-IN" sz="1800" b="0" strike="noStrike" spc="-1">
                <a:latin typeface="Arial"/>
              </a:endParaRPr>
            </a:p>
          </p:txBody>
        </p:sp>
        <p:grpSp>
          <p:nvGrpSpPr>
            <p:cNvPr id="425" name="Group 63"/>
            <p:cNvGrpSpPr/>
            <p:nvPr/>
          </p:nvGrpSpPr>
          <p:grpSpPr>
            <a:xfrm>
              <a:off x="3278160" y="4132080"/>
              <a:ext cx="853560" cy="998280"/>
              <a:chOff x="3278160" y="4132080"/>
              <a:chExt cx="853560" cy="998280"/>
            </a:xfrm>
          </p:grpSpPr>
          <p:sp>
            <p:nvSpPr>
              <p:cNvPr id="426" name="CustomShape 64"/>
              <p:cNvSpPr/>
              <p:nvPr/>
            </p:nvSpPr>
            <p:spPr>
              <a:xfrm>
                <a:off x="3354840" y="4132080"/>
                <a:ext cx="360" cy="7873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427" name="CustomShape 65"/>
              <p:cNvSpPr/>
              <p:nvPr/>
            </p:nvSpPr>
            <p:spPr>
              <a:xfrm>
                <a:off x="3278160" y="4217760"/>
                <a:ext cx="8535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Wi-Fi / LAN</a:t>
                </a:r>
                <a:endParaRPr lang="en-IN" sz="1800" b="0" strike="noStrike" spc="-1">
                  <a:latin typeface="Arial"/>
                </a:endParaRPr>
              </a:p>
            </p:txBody>
          </p:sp>
        </p:grpSp>
        <p:sp>
          <p:nvSpPr>
            <p:cNvPr id="428" name="CustomShape 66"/>
            <p:cNvSpPr/>
            <p:nvPr/>
          </p:nvSpPr>
          <p:spPr>
            <a:xfrm>
              <a:off x="2672280" y="5882040"/>
              <a:ext cx="1364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For Safety</a:t>
              </a:r>
              <a:endParaRPr lang="en-IN" sz="1800" b="0" strike="noStrike" spc="-1">
                <a:latin typeface="Arial"/>
              </a:endParaRPr>
            </a:p>
          </p:txBody>
        </p:sp>
      </p:grpSp>
      <p:grpSp>
        <p:nvGrpSpPr>
          <p:cNvPr id="429" name="Group 67"/>
          <p:cNvGrpSpPr/>
          <p:nvPr/>
        </p:nvGrpSpPr>
        <p:grpSpPr>
          <a:xfrm>
            <a:off x="3918960" y="4705200"/>
            <a:ext cx="4997880" cy="1688760"/>
            <a:chOff x="3918960" y="4705200"/>
            <a:chExt cx="4997880" cy="1688760"/>
          </a:xfrm>
        </p:grpSpPr>
        <p:sp>
          <p:nvSpPr>
            <p:cNvPr id="430" name="CustomShape 68"/>
            <p:cNvSpPr/>
            <p:nvPr/>
          </p:nvSpPr>
          <p:spPr>
            <a:xfrm>
              <a:off x="4610520" y="470520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Beacons</a:t>
              </a:r>
              <a:endParaRPr lang="en-IN" sz="1800" b="0" strike="noStrike" spc="-1">
                <a:latin typeface="Arial"/>
              </a:endParaRPr>
            </a:p>
          </p:txBody>
        </p:sp>
        <p:sp>
          <p:nvSpPr>
            <p:cNvPr id="431" name="CustomShape 69"/>
            <p:cNvSpPr/>
            <p:nvPr/>
          </p:nvSpPr>
          <p:spPr>
            <a:xfrm>
              <a:off x="3918960" y="5754960"/>
              <a:ext cx="304164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212121"/>
                  </a:solidFill>
                  <a:latin typeface="Roboto Condensed"/>
                </a:rPr>
                <a:t>For In-store Navigation &amp;</a:t>
              </a:r>
              <a:endParaRPr lang="en-IN" sz="1800" b="0" strike="noStrike" spc="-1">
                <a:latin typeface="Arial"/>
              </a:endParaRPr>
            </a:p>
            <a:p>
              <a:pPr algn="ctr">
                <a:lnSpc>
                  <a:spcPct val="100000"/>
                </a:lnSpc>
              </a:pPr>
              <a:r>
                <a:rPr lang="en-US" sz="1800" b="0" strike="noStrike" spc="-1">
                  <a:solidFill>
                    <a:srgbClr val="212121"/>
                  </a:solidFill>
                  <a:latin typeface="Roboto Condensed"/>
                </a:rPr>
                <a:t>Real Time Offers</a:t>
              </a:r>
              <a:endParaRPr lang="en-IN" sz="1800" b="0" strike="noStrike" spc="-1">
                <a:latin typeface="Arial"/>
              </a:endParaRPr>
            </a:p>
          </p:txBody>
        </p:sp>
        <p:grpSp>
          <p:nvGrpSpPr>
            <p:cNvPr id="432" name="Group 70"/>
            <p:cNvGrpSpPr/>
            <p:nvPr/>
          </p:nvGrpSpPr>
          <p:grpSpPr>
            <a:xfrm>
              <a:off x="5975280" y="5148000"/>
              <a:ext cx="2941560" cy="364680"/>
              <a:chOff x="5975280" y="5148000"/>
              <a:chExt cx="2941560" cy="364680"/>
            </a:xfrm>
          </p:grpSpPr>
          <p:sp>
            <p:nvSpPr>
              <p:cNvPr id="433" name="CustomShape 71"/>
              <p:cNvSpPr/>
              <p:nvPr/>
            </p:nvSpPr>
            <p:spPr>
              <a:xfrm flipH="1">
                <a:off x="5974920" y="5175360"/>
                <a:ext cx="2941560" cy="36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sp>
            <p:nvSpPr>
              <p:cNvPr id="434" name="CustomShape 72"/>
              <p:cNvSpPr/>
              <p:nvPr/>
            </p:nvSpPr>
            <p:spPr>
              <a:xfrm>
                <a:off x="6764040" y="5148000"/>
                <a:ext cx="136476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Bluetooth</a:t>
                </a:r>
                <a:endParaRPr lang="en-IN" sz="1800" b="0" strike="noStrike" spc="-1">
                  <a:latin typeface="Arial"/>
                </a:endParaRPr>
              </a:p>
            </p:txBody>
          </p:sp>
        </p:grpSp>
      </p:grpSp>
      <p:grpSp>
        <p:nvGrpSpPr>
          <p:cNvPr id="435" name="Group 73"/>
          <p:cNvGrpSpPr/>
          <p:nvPr/>
        </p:nvGrpSpPr>
        <p:grpSpPr>
          <a:xfrm>
            <a:off x="4473360" y="4102920"/>
            <a:ext cx="885960" cy="912600"/>
            <a:chOff x="4473360" y="4102920"/>
            <a:chExt cx="885960" cy="912600"/>
          </a:xfrm>
        </p:grpSpPr>
        <p:sp>
          <p:nvSpPr>
            <p:cNvPr id="436" name="CustomShape 74"/>
            <p:cNvSpPr/>
            <p:nvPr/>
          </p:nvSpPr>
          <p:spPr>
            <a:xfrm flipV="1">
              <a:off x="5293080" y="4131360"/>
              <a:ext cx="360" cy="5727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437" name="CustomShape 75"/>
            <p:cNvSpPr/>
            <p:nvPr/>
          </p:nvSpPr>
          <p:spPr>
            <a:xfrm>
              <a:off x="4473360" y="4102920"/>
              <a:ext cx="8859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Beacon Data</a:t>
              </a:r>
              <a:endParaRPr lang="en-IN" sz="1800" b="0" strike="noStrike" spc="-1">
                <a:latin typeface="Arial"/>
              </a:endParaRPr>
            </a:p>
          </p:txBody>
        </p:sp>
      </p:grpSp>
      <p:grpSp>
        <p:nvGrpSpPr>
          <p:cNvPr id="438" name="Group 76"/>
          <p:cNvGrpSpPr/>
          <p:nvPr/>
        </p:nvGrpSpPr>
        <p:grpSpPr>
          <a:xfrm>
            <a:off x="2660400" y="969840"/>
            <a:ext cx="2076840" cy="1338840"/>
            <a:chOff x="2660400" y="969840"/>
            <a:chExt cx="2076840" cy="1338840"/>
          </a:xfrm>
        </p:grpSpPr>
        <p:sp>
          <p:nvSpPr>
            <p:cNvPr id="439" name="CustomShape 77"/>
            <p:cNvSpPr/>
            <p:nvPr/>
          </p:nvSpPr>
          <p:spPr>
            <a:xfrm>
              <a:off x="3017520" y="136872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RFID Tags</a:t>
              </a:r>
              <a:endParaRPr lang="en-IN" sz="1800" b="0" strike="noStrike" spc="-1">
                <a:latin typeface="Arial"/>
              </a:endParaRPr>
            </a:p>
          </p:txBody>
        </p:sp>
        <p:sp>
          <p:nvSpPr>
            <p:cNvPr id="440" name="CustomShape 78"/>
            <p:cNvSpPr/>
            <p:nvPr/>
          </p:nvSpPr>
          <p:spPr>
            <a:xfrm>
              <a:off x="2660400" y="969840"/>
              <a:ext cx="207684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212121"/>
                  </a:solidFill>
                  <a:latin typeface="Roboto Condensed"/>
                </a:rPr>
                <a:t>On Each Item</a:t>
              </a:r>
              <a:endParaRPr lang="en-IN" sz="1800" b="0" strike="noStrike" spc="-1" dirty="0">
                <a:latin typeface="Arial"/>
              </a:endParaRPr>
            </a:p>
          </p:txBody>
        </p:sp>
      </p:grpSp>
      <p:grpSp>
        <p:nvGrpSpPr>
          <p:cNvPr id="441" name="Group 79"/>
          <p:cNvGrpSpPr/>
          <p:nvPr/>
        </p:nvGrpSpPr>
        <p:grpSpPr>
          <a:xfrm>
            <a:off x="3093840" y="2308680"/>
            <a:ext cx="2198880" cy="882720"/>
            <a:chOff x="3093840" y="2308680"/>
            <a:chExt cx="2198880" cy="882720"/>
          </a:xfrm>
        </p:grpSpPr>
        <p:sp>
          <p:nvSpPr>
            <p:cNvPr id="442" name="CustomShape 80"/>
            <p:cNvSpPr/>
            <p:nvPr/>
          </p:nvSpPr>
          <p:spPr>
            <a:xfrm>
              <a:off x="3700080" y="2308680"/>
              <a:ext cx="1592640" cy="8827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443" name="CustomShape 81"/>
            <p:cNvSpPr/>
            <p:nvPr/>
          </p:nvSpPr>
          <p:spPr>
            <a:xfrm>
              <a:off x="3093840" y="2452680"/>
              <a:ext cx="13248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RIFD Tag Data</a:t>
              </a:r>
              <a:endParaRPr lang="en-IN" sz="1800" b="0" strike="noStrike" spc="-1">
                <a:latin typeface="Arial"/>
              </a:endParaRPr>
            </a:p>
          </p:txBody>
        </p:sp>
      </p:grpSp>
      <p:sp>
        <p:nvSpPr>
          <p:cNvPr id="444" name="CustomShape 82"/>
          <p:cNvSpPr/>
          <p:nvPr/>
        </p:nvSpPr>
        <p:spPr>
          <a:xfrm>
            <a:off x="2856240" y="691200"/>
            <a:ext cx="3281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dirty="0">
                <a:solidFill>
                  <a:srgbClr val="212121"/>
                </a:solidFill>
                <a:latin typeface="Roboto Condensed"/>
              </a:rPr>
              <a:t>For Inventory Management</a:t>
            </a:r>
            <a:endParaRPr lang="en-IN" sz="1800" b="0" strike="noStrike" spc="-1" dirty="0">
              <a:latin typeface="Arial"/>
            </a:endParaRPr>
          </a:p>
        </p:txBody>
      </p:sp>
      <p:sp>
        <p:nvSpPr>
          <p:cNvPr id="85" name="Rounded Rectangle 8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Architecture</a:t>
            </a:r>
          </a:p>
        </p:txBody>
      </p:sp>
    </p:spTree>
    <p:extLst>
      <p:ext uri="{BB962C8B-B14F-4D97-AF65-F5344CB8AC3E}">
        <p14:creationId xmlns:p14="http://schemas.microsoft.com/office/powerpoint/2010/main" val="81812049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14"/>
                                        </p:tgtEl>
                                        <p:attrNameLst>
                                          <p:attrName>style.visibility</p:attrName>
                                        </p:attrNameLst>
                                      </p:cBhvr>
                                      <p:to>
                                        <p:strVal val="visible"/>
                                      </p:to>
                                    </p:set>
                                    <p:animEffect transition="in" filter="fade">
                                      <p:cBhvr additive="repl">
                                        <p:cTn id="7" dur="500"/>
                                        <p:tgtEl>
                                          <p:spTgt spid="4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04"/>
                                        </p:tgtEl>
                                        <p:attrNameLst>
                                          <p:attrName>style.visibility</p:attrName>
                                        </p:attrNameLst>
                                      </p:cBhvr>
                                      <p:to>
                                        <p:strVal val="visible"/>
                                      </p:to>
                                    </p:set>
                                    <p:animEffect transition="in" filter="fade">
                                      <p:cBhvr additive="repl">
                                        <p:cTn id="12" dur="500"/>
                                        <p:tgtEl>
                                          <p:spTgt spid="4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423"/>
                                        </p:tgtEl>
                                        <p:attrNameLst>
                                          <p:attrName>style.visibility</p:attrName>
                                        </p:attrNameLst>
                                      </p:cBhvr>
                                      <p:to>
                                        <p:strVal val="visible"/>
                                      </p:to>
                                    </p:set>
                                    <p:animEffect transition="in" filter="fade">
                                      <p:cBhvr additive="repl">
                                        <p:cTn id="17" dur="500"/>
                                        <p:tgtEl>
                                          <p:spTgt spid="4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365"/>
                                        </p:tgtEl>
                                        <p:attrNameLst>
                                          <p:attrName>style.visibility</p:attrName>
                                        </p:attrNameLst>
                                      </p:cBhvr>
                                      <p:to>
                                        <p:strVal val="visible"/>
                                      </p:to>
                                    </p:set>
                                    <p:animEffect transition="in" filter="fade">
                                      <p:cBhvr additive="repl">
                                        <p:cTn id="22" dur="500"/>
                                        <p:tgtEl>
                                          <p:spTgt spid="3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438"/>
                                        </p:tgtEl>
                                        <p:attrNameLst>
                                          <p:attrName>style.visibility</p:attrName>
                                        </p:attrNameLst>
                                      </p:cBhvr>
                                      <p:to>
                                        <p:strVal val="visible"/>
                                      </p:to>
                                    </p:set>
                                    <p:animEffect transition="in" filter="fade">
                                      <p:cBhvr additive="repl">
                                        <p:cTn id="27" dur="500"/>
                                        <p:tgtEl>
                                          <p:spTgt spid="438"/>
                                        </p:tgtEl>
                                      </p:cBhvr>
                                    </p:animEffect>
                                  </p:childTnLst>
                                </p:cTn>
                              </p:par>
                              <p:par>
                                <p:cTn id="28" presetID="10" presetClass="entr" fill="hold" nodeType="withEffect">
                                  <p:stCondLst>
                                    <p:cond delay="0"/>
                                  </p:stCondLst>
                                  <p:childTnLst>
                                    <p:set>
                                      <p:cBhvr>
                                        <p:cTn id="29" dur="1" fill="hold">
                                          <p:stCondLst>
                                            <p:cond delay="0"/>
                                          </p:stCondLst>
                                        </p:cTn>
                                        <p:tgtEl>
                                          <p:spTgt spid="444"/>
                                        </p:tgtEl>
                                        <p:attrNameLst>
                                          <p:attrName>style.visibility</p:attrName>
                                        </p:attrNameLst>
                                      </p:cBhvr>
                                      <p:to>
                                        <p:strVal val="visible"/>
                                      </p:to>
                                    </p:set>
                                    <p:animEffect transition="in" filter="fade">
                                      <p:cBhvr additive="repl">
                                        <p:cTn id="30" dur="500"/>
                                        <p:tgtEl>
                                          <p:spTgt spid="44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441"/>
                                        </p:tgtEl>
                                        <p:attrNameLst>
                                          <p:attrName>style.visibility</p:attrName>
                                        </p:attrNameLst>
                                      </p:cBhvr>
                                      <p:to>
                                        <p:strVal val="visible"/>
                                      </p:to>
                                    </p:set>
                                    <p:animEffect transition="in" filter="fade">
                                      <p:cBhvr additive="repl">
                                        <p:cTn id="35" dur="500"/>
                                        <p:tgtEl>
                                          <p:spTgt spid="44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401"/>
                                        </p:tgtEl>
                                        <p:attrNameLst>
                                          <p:attrName>style.visibility</p:attrName>
                                        </p:attrNameLst>
                                      </p:cBhvr>
                                      <p:to>
                                        <p:strVal val="visible"/>
                                      </p:to>
                                    </p:set>
                                    <p:animEffect transition="in" filter="fade">
                                      <p:cBhvr additive="repl">
                                        <p:cTn id="40" dur="500"/>
                                        <p:tgtEl>
                                          <p:spTgt spid="40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398"/>
                                        </p:tgtEl>
                                        <p:attrNameLst>
                                          <p:attrName>style.visibility</p:attrName>
                                        </p:attrNameLst>
                                      </p:cBhvr>
                                      <p:to>
                                        <p:strVal val="visible"/>
                                      </p:to>
                                    </p:set>
                                    <p:animEffect transition="in" filter="fade">
                                      <p:cBhvr additive="repl">
                                        <p:cTn id="45" dur="500"/>
                                        <p:tgtEl>
                                          <p:spTgt spid="39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nodeType="clickEffect">
                                  <p:stCondLst>
                                    <p:cond delay="0"/>
                                  </p:stCondLst>
                                  <p:childTnLst>
                                    <p:set>
                                      <p:cBhvr>
                                        <p:cTn id="49" dur="1" fill="hold">
                                          <p:stCondLst>
                                            <p:cond delay="0"/>
                                          </p:stCondLst>
                                        </p:cTn>
                                        <p:tgtEl>
                                          <p:spTgt spid="372"/>
                                        </p:tgtEl>
                                        <p:attrNameLst>
                                          <p:attrName>style.visibility</p:attrName>
                                        </p:attrNameLst>
                                      </p:cBhvr>
                                      <p:to>
                                        <p:strVal val="visible"/>
                                      </p:to>
                                    </p:set>
                                    <p:animEffect transition="in" filter="fade">
                                      <p:cBhvr additive="repl">
                                        <p:cTn id="50" dur="500"/>
                                        <p:tgtEl>
                                          <p:spTgt spid="37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nodeType="clickEffect">
                                  <p:stCondLst>
                                    <p:cond delay="0"/>
                                  </p:stCondLst>
                                  <p:childTnLst>
                                    <p:set>
                                      <p:cBhvr>
                                        <p:cTn id="54" dur="1" fill="hold">
                                          <p:stCondLst>
                                            <p:cond delay="0"/>
                                          </p:stCondLst>
                                        </p:cTn>
                                        <p:tgtEl>
                                          <p:spTgt spid="379"/>
                                        </p:tgtEl>
                                        <p:attrNameLst>
                                          <p:attrName>style.visibility</p:attrName>
                                        </p:attrNameLst>
                                      </p:cBhvr>
                                      <p:to>
                                        <p:strVal val="visible"/>
                                      </p:to>
                                    </p:set>
                                    <p:animEffect transition="in" filter="fade">
                                      <p:cBhvr additive="repl">
                                        <p:cTn id="55" dur="500"/>
                                        <p:tgtEl>
                                          <p:spTgt spid="37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fill="hold" nodeType="clickEffect">
                                  <p:stCondLst>
                                    <p:cond delay="0"/>
                                  </p:stCondLst>
                                  <p:childTnLst>
                                    <p:set>
                                      <p:cBhvr>
                                        <p:cTn id="59" dur="1" fill="hold">
                                          <p:stCondLst>
                                            <p:cond delay="0"/>
                                          </p:stCondLst>
                                        </p:cTn>
                                        <p:tgtEl>
                                          <p:spTgt spid="386"/>
                                        </p:tgtEl>
                                        <p:attrNameLst>
                                          <p:attrName>style.visibility</p:attrName>
                                        </p:attrNameLst>
                                      </p:cBhvr>
                                      <p:to>
                                        <p:strVal val="visible"/>
                                      </p:to>
                                    </p:set>
                                    <p:animEffect transition="in" filter="fade">
                                      <p:cBhvr additive="repl">
                                        <p:cTn id="60" dur="500"/>
                                        <p:tgtEl>
                                          <p:spTgt spid="38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fill="hold" nodeType="clickEffect">
                                  <p:stCondLst>
                                    <p:cond delay="0"/>
                                  </p:stCondLst>
                                  <p:childTnLst>
                                    <p:set>
                                      <p:cBhvr>
                                        <p:cTn id="64" dur="1" fill="hold">
                                          <p:stCondLst>
                                            <p:cond delay="0"/>
                                          </p:stCondLst>
                                        </p:cTn>
                                        <p:tgtEl>
                                          <p:spTgt spid="393"/>
                                        </p:tgtEl>
                                        <p:attrNameLst>
                                          <p:attrName>style.visibility</p:attrName>
                                        </p:attrNameLst>
                                      </p:cBhvr>
                                      <p:to>
                                        <p:strVal val="visible"/>
                                      </p:to>
                                    </p:set>
                                    <p:animEffect transition="in" filter="fade">
                                      <p:cBhvr additive="repl">
                                        <p:cTn id="65" dur="500"/>
                                        <p:tgtEl>
                                          <p:spTgt spid="39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fill="hold" nodeType="clickEffect">
                                  <p:stCondLst>
                                    <p:cond delay="0"/>
                                  </p:stCondLst>
                                  <p:childTnLst>
                                    <p:set>
                                      <p:cBhvr>
                                        <p:cTn id="69" dur="1" fill="hold">
                                          <p:stCondLst>
                                            <p:cond delay="0"/>
                                          </p:stCondLst>
                                        </p:cTn>
                                        <p:tgtEl>
                                          <p:spTgt spid="429"/>
                                        </p:tgtEl>
                                        <p:attrNameLst>
                                          <p:attrName>style.visibility</p:attrName>
                                        </p:attrNameLst>
                                      </p:cBhvr>
                                      <p:to>
                                        <p:strVal val="visible"/>
                                      </p:to>
                                    </p:set>
                                    <p:animEffect transition="in" filter="fade">
                                      <p:cBhvr additive="repl">
                                        <p:cTn id="70" dur="500"/>
                                        <p:tgtEl>
                                          <p:spTgt spid="42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fill="hold" nodeType="clickEffect">
                                  <p:stCondLst>
                                    <p:cond delay="0"/>
                                  </p:stCondLst>
                                  <p:childTnLst>
                                    <p:set>
                                      <p:cBhvr>
                                        <p:cTn id="74" dur="1" fill="hold">
                                          <p:stCondLst>
                                            <p:cond delay="0"/>
                                          </p:stCondLst>
                                        </p:cTn>
                                        <p:tgtEl>
                                          <p:spTgt spid="435"/>
                                        </p:tgtEl>
                                        <p:attrNameLst>
                                          <p:attrName>style.visibility</p:attrName>
                                        </p:attrNameLst>
                                      </p:cBhvr>
                                      <p:to>
                                        <p:strVal val="visible"/>
                                      </p:to>
                                    </p:set>
                                    <p:animEffect transition="in" filter="fade">
                                      <p:cBhvr additive="repl">
                                        <p:cTn id="75" dur="5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sp>
        <p:nvSpPr>
          <p:cNvPr id="446" name="TextShape 2"/>
          <p:cNvSpPr txBox="1"/>
          <p:nvPr/>
        </p:nvSpPr>
        <p:spPr>
          <a:xfrm>
            <a:off x="131040" y="863280"/>
            <a:ext cx="7062863" cy="560340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All </a:t>
            </a:r>
            <a:r>
              <a:rPr lang="en-US" sz="2400" strike="noStrike" spc="-1" dirty="0">
                <a:solidFill>
                  <a:srgbClr val="212121"/>
                </a:solidFill>
                <a:latin typeface="Roboto Condensed"/>
              </a:rPr>
              <a:t>the </a:t>
            </a:r>
            <a:r>
              <a:rPr lang="en-US" sz="2400" strike="noStrike" spc="-1" dirty="0">
                <a:solidFill>
                  <a:srgbClr val="B84742"/>
                </a:solidFill>
                <a:latin typeface="Roboto Condensed"/>
              </a:rPr>
              <a:t>sensor</a:t>
            </a:r>
            <a:r>
              <a:rPr lang="en-US" sz="2400" strike="noStrike" spc="-1" dirty="0">
                <a:solidFill>
                  <a:srgbClr val="212121"/>
                </a:solidFill>
                <a:latin typeface="Roboto Condensed"/>
              </a:rPr>
              <a:t> </a:t>
            </a:r>
            <a:r>
              <a:rPr lang="en-US" sz="2400" strike="noStrike" spc="-1" dirty="0">
                <a:solidFill>
                  <a:srgbClr val="B84742"/>
                </a:solidFill>
                <a:latin typeface="Roboto Condensed"/>
              </a:rPr>
              <a:t>nodes</a:t>
            </a:r>
            <a:r>
              <a:rPr lang="en-US" sz="2400" strike="noStrike" spc="-1" dirty="0">
                <a:solidFill>
                  <a:srgbClr val="212121"/>
                </a:solidFill>
                <a:latin typeface="Roboto Condensed"/>
              </a:rPr>
              <a:t> and </a:t>
            </a:r>
            <a:r>
              <a:rPr lang="en-US" sz="2400" strike="noStrike" spc="-1" dirty="0">
                <a:solidFill>
                  <a:srgbClr val="B84742"/>
                </a:solidFill>
                <a:latin typeface="Roboto Condensed"/>
              </a:rPr>
              <a:t>Beacons</a:t>
            </a:r>
            <a:r>
              <a:rPr lang="en-US" sz="2400" strike="noStrike" spc="-1" dirty="0">
                <a:solidFill>
                  <a:srgbClr val="212121"/>
                </a:solidFill>
                <a:latin typeface="Roboto Condensed"/>
              </a:rPr>
              <a:t> should be </a:t>
            </a:r>
            <a:r>
              <a:rPr lang="en-US" sz="2400" strike="noStrike" spc="-1" dirty="0">
                <a:solidFill>
                  <a:srgbClr val="B84742"/>
                </a:solidFill>
                <a:latin typeface="Roboto Condensed"/>
              </a:rPr>
              <a:t>placed</a:t>
            </a:r>
            <a:r>
              <a:rPr lang="en-US" sz="2400" strike="noStrike" spc="-1" dirty="0">
                <a:solidFill>
                  <a:srgbClr val="212121"/>
                </a:solidFill>
                <a:latin typeface="Roboto Condensed"/>
              </a:rPr>
              <a:t> at various places </a:t>
            </a:r>
            <a:r>
              <a:rPr lang="en-US" sz="2400" strike="noStrike" spc="-1" dirty="0">
                <a:solidFill>
                  <a:srgbClr val="B84742"/>
                </a:solidFill>
                <a:latin typeface="Roboto Condensed"/>
              </a:rPr>
              <a:t>in</a:t>
            </a:r>
            <a:r>
              <a:rPr lang="en-US" sz="2400" strike="noStrike" spc="-1" dirty="0">
                <a:solidFill>
                  <a:srgbClr val="212121"/>
                </a:solidFill>
                <a:latin typeface="Roboto Condensed"/>
              </a:rPr>
              <a:t> </a:t>
            </a:r>
            <a:r>
              <a:rPr lang="en-US" sz="2400" strike="noStrike" spc="-1" dirty="0">
                <a:solidFill>
                  <a:srgbClr val="B84742"/>
                </a:solidFill>
                <a:latin typeface="Roboto Condensed"/>
              </a:rPr>
              <a:t>the</a:t>
            </a:r>
            <a:r>
              <a:rPr lang="en-US" sz="2400" strike="noStrike" spc="-1" dirty="0">
                <a:solidFill>
                  <a:srgbClr val="212121"/>
                </a:solidFill>
                <a:latin typeface="Roboto Condensed"/>
              </a:rPr>
              <a:t> </a:t>
            </a:r>
            <a:r>
              <a:rPr lang="en-US" sz="2400" strike="noStrike" spc="-1" dirty="0">
                <a:solidFill>
                  <a:srgbClr val="B84742"/>
                </a:solidFill>
                <a:latin typeface="Roboto Condensed"/>
              </a:rPr>
              <a:t>store</a:t>
            </a:r>
            <a:r>
              <a:rPr lang="en-US" sz="2400" strike="noStrike" spc="-1" dirty="0">
                <a:solidFill>
                  <a:srgbClr val="212121"/>
                </a:solidFill>
                <a:latin typeface="Roboto Condensed"/>
              </a:rPr>
              <a:t>, </a:t>
            </a:r>
            <a:r>
              <a:rPr lang="en-US" sz="2400" strike="noStrike" spc="-1" dirty="0">
                <a:solidFill>
                  <a:srgbClr val="B84742"/>
                </a:solidFill>
                <a:latin typeface="Roboto Condensed"/>
              </a:rPr>
              <a:t>washroom</a:t>
            </a:r>
            <a:r>
              <a:rPr lang="en-US" sz="2400" strike="noStrike" spc="-1" dirty="0">
                <a:solidFill>
                  <a:srgbClr val="212121"/>
                </a:solidFill>
                <a:latin typeface="Roboto Condensed"/>
              </a:rPr>
              <a:t> and </a:t>
            </a:r>
            <a:r>
              <a:rPr lang="en-US" sz="2400" strike="noStrike" spc="-1" dirty="0">
                <a:solidFill>
                  <a:srgbClr val="B84742"/>
                </a:solidFill>
                <a:latin typeface="Roboto Condensed"/>
              </a:rPr>
              <a:t>parking</a:t>
            </a:r>
            <a:r>
              <a:rPr lang="en-US" sz="2400" strike="noStrike" spc="-1" dirty="0">
                <a:solidFill>
                  <a:srgbClr val="212121"/>
                </a:solidFill>
                <a:latin typeface="Roboto Condensed"/>
              </a:rPr>
              <a:t> </a:t>
            </a:r>
            <a:r>
              <a:rPr lang="en-US" sz="2400" strike="noStrike" spc="-1" dirty="0">
                <a:solidFill>
                  <a:srgbClr val="B84742"/>
                </a:solidFill>
                <a:latin typeface="Roboto Condensed"/>
              </a:rPr>
              <a:t>area</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The sensor nodes should have Wi-Fi connectivity with controller nodes.</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The sensor nodes sends the sensed data to the controller nodes.</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The controller nodes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Collects the data from all the sensors,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Apply some business logic on it as per the </a:t>
            </a:r>
            <a:r>
              <a:rPr lang="en-US" sz="2000" b="0" strike="noStrike" spc="-1" dirty="0" smtClean="0">
                <a:solidFill>
                  <a:srgbClr val="212121"/>
                </a:solidFill>
                <a:latin typeface="Roboto Condensed"/>
              </a:rPr>
              <a:t>requirements </a:t>
            </a:r>
            <a:endParaRPr lang="en-US" sz="2000" b="0" strike="noStrike" spc="-1" dirty="0">
              <a:solidFill>
                <a:srgbClr val="212121"/>
              </a:solidFill>
              <a:latin typeface="Roboto Condensed"/>
            </a:endParaRPr>
          </a:p>
        </p:txBody>
      </p:sp>
      <p:pic>
        <p:nvPicPr>
          <p:cNvPr id="447" name="Picture 3"/>
          <p:cNvPicPr/>
          <p:nvPr/>
        </p:nvPicPr>
        <p:blipFill>
          <a:blip r:embed="rId3"/>
          <a:stretch/>
        </p:blipFill>
        <p:spPr>
          <a:xfrm>
            <a:off x="7193903" y="2241683"/>
            <a:ext cx="4394292" cy="2846593"/>
          </a:xfrm>
          <a:prstGeom prst="rect">
            <a:avLst/>
          </a:prstGeom>
          <a:ln>
            <a:noFill/>
          </a:ln>
        </p:spPr>
      </p:pic>
      <p:sp>
        <p:nvSpPr>
          <p:cNvPr id="6" name="Rounded Rectangle 5"/>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233726593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46">
                                            <p:txEl>
                                              <p:pRg st="0" end="0"/>
                                            </p:txEl>
                                          </p:spTgt>
                                        </p:tgtEl>
                                        <p:attrNameLst>
                                          <p:attrName>style.visibility</p:attrName>
                                        </p:attrNameLst>
                                      </p:cBhvr>
                                      <p:to>
                                        <p:strVal val="visible"/>
                                      </p:to>
                                    </p:set>
                                    <p:animEffect transition="in" filter="fade">
                                      <p:cBhvr additive="repl">
                                        <p:cTn id="7" dur="500"/>
                                        <p:tgtEl>
                                          <p:spTgt spid="446">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447"/>
                                        </p:tgtEl>
                                        <p:attrNameLst>
                                          <p:attrName>style.visibility</p:attrName>
                                        </p:attrNameLst>
                                      </p:cBhvr>
                                      <p:to>
                                        <p:strVal val="visible"/>
                                      </p:to>
                                    </p:set>
                                    <p:animEffect transition="in" filter="fade">
                                      <p:cBhvr additive="repl">
                                        <p:cTn id="10" dur="500"/>
                                        <p:tgtEl>
                                          <p:spTgt spid="4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446">
                                            <p:txEl>
                                              <p:pRg st="1" end="1"/>
                                            </p:txEl>
                                          </p:spTgt>
                                        </p:tgtEl>
                                        <p:attrNameLst>
                                          <p:attrName>style.visibility</p:attrName>
                                        </p:attrNameLst>
                                      </p:cBhvr>
                                      <p:to>
                                        <p:strVal val="visible"/>
                                      </p:to>
                                    </p:set>
                                    <p:animEffect transition="in" filter="fade">
                                      <p:cBhvr additive="repl">
                                        <p:cTn id="15" dur="500"/>
                                        <p:tgtEl>
                                          <p:spTgt spid="44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446">
                                            <p:txEl>
                                              <p:pRg st="2" end="2"/>
                                            </p:txEl>
                                          </p:spTgt>
                                        </p:tgtEl>
                                        <p:attrNameLst>
                                          <p:attrName>style.visibility</p:attrName>
                                        </p:attrNameLst>
                                      </p:cBhvr>
                                      <p:to>
                                        <p:strVal val="visible"/>
                                      </p:to>
                                    </p:set>
                                    <p:animEffect transition="in" filter="fade">
                                      <p:cBhvr additive="repl">
                                        <p:cTn id="20" dur="500"/>
                                        <p:tgtEl>
                                          <p:spTgt spid="44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446">
                                            <p:txEl>
                                              <p:pRg st="3" end="3"/>
                                            </p:txEl>
                                          </p:spTgt>
                                        </p:tgtEl>
                                        <p:attrNameLst>
                                          <p:attrName>style.visibility</p:attrName>
                                        </p:attrNameLst>
                                      </p:cBhvr>
                                      <p:to>
                                        <p:strVal val="visible"/>
                                      </p:to>
                                    </p:set>
                                    <p:animEffect transition="in" filter="fade">
                                      <p:cBhvr additive="repl">
                                        <p:cTn id="25" dur="500"/>
                                        <p:tgtEl>
                                          <p:spTgt spid="446">
                                            <p:txEl>
                                              <p:pRg st="3" end="3"/>
                                            </p:txEl>
                                          </p:spTgt>
                                        </p:tgtEl>
                                      </p:cBhvr>
                                    </p:animEffect>
                                  </p:childTnLst>
                                </p:cTn>
                              </p:par>
                              <p:par>
                                <p:cTn id="26" presetID="10" presetClass="entr" fill="hold" nodeType="withEffect">
                                  <p:stCondLst>
                                    <p:cond delay="0"/>
                                  </p:stCondLst>
                                  <p:childTnLst>
                                    <p:set>
                                      <p:cBhvr>
                                        <p:cTn id="27" dur="1" fill="hold">
                                          <p:stCondLst>
                                            <p:cond delay="0"/>
                                          </p:stCondLst>
                                        </p:cTn>
                                        <p:tgtEl>
                                          <p:spTgt spid="446">
                                            <p:txEl>
                                              <p:pRg st="4" end="4"/>
                                            </p:txEl>
                                          </p:spTgt>
                                        </p:tgtEl>
                                        <p:attrNameLst>
                                          <p:attrName>style.visibility</p:attrName>
                                        </p:attrNameLst>
                                      </p:cBhvr>
                                      <p:to>
                                        <p:strVal val="visible"/>
                                      </p:to>
                                    </p:set>
                                    <p:animEffect transition="in" filter="fade">
                                      <p:cBhvr additive="repl">
                                        <p:cTn id="28" dur="500"/>
                                        <p:tgtEl>
                                          <p:spTgt spid="446">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446">
                                            <p:txEl>
                                              <p:pRg st="5" end="5"/>
                                            </p:txEl>
                                          </p:spTgt>
                                        </p:tgtEl>
                                        <p:attrNameLst>
                                          <p:attrName>style.visibility</p:attrName>
                                        </p:attrNameLst>
                                      </p:cBhvr>
                                      <p:to>
                                        <p:strVal val="visible"/>
                                      </p:to>
                                    </p:set>
                                    <p:animEffect transition="in" filter="fade">
                                      <p:cBhvr additive="repl">
                                        <p:cTn id="33" dur="500"/>
                                        <p:tgtEl>
                                          <p:spTgt spid="4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pic>
        <p:nvPicPr>
          <p:cNvPr id="450" name="Picture 3"/>
          <p:cNvPicPr/>
          <p:nvPr/>
        </p:nvPicPr>
        <p:blipFill>
          <a:blip r:embed="rId3"/>
          <a:stretch/>
        </p:blipFill>
        <p:spPr>
          <a:xfrm>
            <a:off x="7259216" y="1921297"/>
            <a:ext cx="4724133" cy="2716017"/>
          </a:xfrm>
          <a:prstGeom prst="rect">
            <a:avLst/>
          </a:prstGeom>
          <a:ln>
            <a:noFill/>
          </a:ln>
        </p:spPr>
      </p:pic>
      <p:sp>
        <p:nvSpPr>
          <p:cNvPr id="451" name="CustomShape 3"/>
          <p:cNvSpPr/>
          <p:nvPr/>
        </p:nvSpPr>
        <p:spPr>
          <a:xfrm>
            <a:off x="223920" y="1037840"/>
            <a:ext cx="6848684" cy="28602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strike="noStrike" spc="-1" dirty="0">
                <a:solidFill>
                  <a:srgbClr val="B84742"/>
                </a:solidFill>
                <a:latin typeface="Roboto Condensed"/>
              </a:rPr>
              <a:t>RFID</a:t>
            </a:r>
            <a:r>
              <a:rPr lang="en-US" sz="2400" strike="noStrike" spc="-1" dirty="0">
                <a:solidFill>
                  <a:srgbClr val="212121"/>
                </a:solidFill>
                <a:latin typeface="Roboto Condensed"/>
              </a:rPr>
              <a:t> </a:t>
            </a:r>
            <a:r>
              <a:rPr lang="en-US" sz="2400" strike="noStrike" spc="-1" dirty="0">
                <a:solidFill>
                  <a:srgbClr val="B84742"/>
                </a:solidFill>
                <a:latin typeface="Roboto Condensed"/>
              </a:rPr>
              <a:t>readers</a:t>
            </a:r>
            <a:r>
              <a:rPr lang="en-US" sz="2400" strike="noStrike" spc="-1" dirty="0">
                <a:solidFill>
                  <a:srgbClr val="212121"/>
                </a:solidFill>
                <a:latin typeface="Roboto Condensed"/>
              </a:rPr>
              <a:t> should be </a:t>
            </a:r>
            <a:r>
              <a:rPr lang="en-US" sz="2400" strike="noStrike" spc="-1" dirty="0">
                <a:solidFill>
                  <a:srgbClr val="B84742"/>
                </a:solidFill>
                <a:latin typeface="Roboto Condensed"/>
              </a:rPr>
              <a:t>placed</a:t>
            </a:r>
            <a:r>
              <a:rPr lang="en-US" sz="2400" strike="noStrike" spc="-1" dirty="0">
                <a:solidFill>
                  <a:srgbClr val="212121"/>
                </a:solidFill>
                <a:latin typeface="Roboto Condensed"/>
              </a:rPr>
              <a:t> </a:t>
            </a:r>
            <a:r>
              <a:rPr lang="en-US" sz="2400" strike="noStrike" spc="-1" dirty="0">
                <a:solidFill>
                  <a:srgbClr val="B84742"/>
                </a:solidFill>
                <a:latin typeface="Roboto Condensed"/>
              </a:rPr>
              <a:t>at</a:t>
            </a:r>
            <a:r>
              <a:rPr lang="en-US" sz="2400" strike="noStrike" spc="-1" dirty="0">
                <a:solidFill>
                  <a:srgbClr val="212121"/>
                </a:solidFill>
                <a:latin typeface="Roboto Condensed"/>
              </a:rPr>
              <a:t> items display </a:t>
            </a:r>
            <a:r>
              <a:rPr lang="en-US" sz="2400" strike="noStrike" spc="-1" dirty="0">
                <a:solidFill>
                  <a:srgbClr val="B84742"/>
                </a:solidFill>
                <a:latin typeface="Roboto Condensed"/>
              </a:rPr>
              <a:t>shelves</a:t>
            </a:r>
            <a:r>
              <a:rPr lang="en-US" sz="2400" strike="noStrike" spc="-1" dirty="0">
                <a:solidFill>
                  <a:srgbClr val="212121"/>
                </a:solidFill>
                <a:latin typeface="Roboto Condensed"/>
              </a:rPr>
              <a:t> to detect item presence in the shelves </a:t>
            </a:r>
            <a:r>
              <a:rPr lang="en-US" sz="2400" strike="noStrike" spc="-1" dirty="0">
                <a:solidFill>
                  <a:srgbClr val="B84742"/>
                </a:solidFill>
                <a:latin typeface="Roboto Condensed"/>
              </a:rPr>
              <a:t>for</a:t>
            </a:r>
            <a:r>
              <a:rPr lang="en-US" sz="2400" strike="noStrike" spc="-1" dirty="0">
                <a:solidFill>
                  <a:srgbClr val="212121"/>
                </a:solidFill>
                <a:latin typeface="Roboto Condensed"/>
              </a:rPr>
              <a:t> the </a:t>
            </a:r>
            <a:r>
              <a:rPr lang="en-US" sz="2400" strike="noStrike" spc="-1" dirty="0">
                <a:solidFill>
                  <a:srgbClr val="B84742"/>
                </a:solidFill>
                <a:latin typeface="Roboto Condensed"/>
              </a:rPr>
              <a:t>stock</a:t>
            </a:r>
            <a:r>
              <a:rPr lang="en-US" sz="2400" strike="noStrike" spc="-1" dirty="0">
                <a:solidFill>
                  <a:srgbClr val="212121"/>
                </a:solidFill>
                <a:latin typeface="Roboto Condensed"/>
              </a:rPr>
              <a:t> </a:t>
            </a:r>
            <a:r>
              <a:rPr lang="en-US" sz="2400" strike="noStrike" spc="-1" dirty="0">
                <a:solidFill>
                  <a:srgbClr val="B84742"/>
                </a:solidFill>
                <a:latin typeface="Roboto Condensed"/>
              </a:rPr>
              <a:t>management</a:t>
            </a:r>
            <a:r>
              <a:rPr lang="en-US" sz="2400" strike="noStrike" spc="-1" dirty="0">
                <a:solidFill>
                  <a:srgbClr val="212121"/>
                </a:solidFill>
                <a:latin typeface="Roboto Condensed"/>
              </a:rPr>
              <a:t>.</a:t>
            </a:r>
            <a:endParaRPr lang="en-IN" sz="2400" strike="noStrike" spc="-1" dirty="0">
              <a:latin typeface="Arial"/>
            </a:endParaRPr>
          </a:p>
          <a:p>
            <a:pPr marL="264960" indent="-264600" algn="just">
              <a:lnSpc>
                <a:spcPct val="90000"/>
              </a:lnSpc>
              <a:spcBef>
                <a:spcPts val="1001"/>
              </a:spcBef>
              <a:buClr>
                <a:srgbClr val="B84742"/>
              </a:buClr>
              <a:buFont typeface="Wingdings 3" charset="2"/>
              <a:buChar char=""/>
            </a:pPr>
            <a:r>
              <a:rPr lang="en-US" sz="2400" strike="noStrike" spc="-1" dirty="0">
                <a:solidFill>
                  <a:srgbClr val="212121"/>
                </a:solidFill>
                <a:latin typeface="Roboto Condensed"/>
              </a:rPr>
              <a:t>All the </a:t>
            </a:r>
            <a:r>
              <a:rPr lang="en-US" sz="2400" strike="noStrike" spc="-1" dirty="0">
                <a:solidFill>
                  <a:srgbClr val="B84742"/>
                </a:solidFill>
                <a:latin typeface="Roboto Condensed"/>
              </a:rPr>
              <a:t>controller</a:t>
            </a:r>
            <a:r>
              <a:rPr lang="en-US" sz="2400" strike="noStrike" spc="-1" dirty="0">
                <a:solidFill>
                  <a:srgbClr val="212121"/>
                </a:solidFill>
                <a:latin typeface="Roboto Condensed"/>
              </a:rPr>
              <a:t> </a:t>
            </a:r>
            <a:r>
              <a:rPr lang="en-US" sz="2400" strike="noStrike" spc="-1" dirty="0">
                <a:solidFill>
                  <a:srgbClr val="B84742"/>
                </a:solidFill>
                <a:latin typeface="Roboto Condensed"/>
              </a:rPr>
              <a:t>nodes</a:t>
            </a:r>
            <a:r>
              <a:rPr lang="en-US" sz="2400" strike="noStrike" spc="-1" dirty="0">
                <a:solidFill>
                  <a:srgbClr val="212121"/>
                </a:solidFill>
                <a:latin typeface="Roboto Condensed"/>
              </a:rPr>
              <a:t> and </a:t>
            </a:r>
            <a:r>
              <a:rPr lang="en-US" sz="2400" strike="noStrike" spc="-1" dirty="0">
                <a:solidFill>
                  <a:srgbClr val="B84742"/>
                </a:solidFill>
                <a:latin typeface="Roboto Condensed"/>
              </a:rPr>
              <a:t>RFID</a:t>
            </a:r>
            <a:r>
              <a:rPr lang="en-US" sz="2400" strike="noStrike" spc="-1" dirty="0">
                <a:solidFill>
                  <a:srgbClr val="212121"/>
                </a:solidFill>
                <a:latin typeface="Roboto Condensed"/>
              </a:rPr>
              <a:t> </a:t>
            </a:r>
            <a:r>
              <a:rPr lang="en-US" sz="2400" strike="noStrike" spc="-1" dirty="0">
                <a:solidFill>
                  <a:srgbClr val="B84742"/>
                </a:solidFill>
                <a:latin typeface="Roboto Condensed"/>
              </a:rPr>
              <a:t>readers</a:t>
            </a:r>
            <a:r>
              <a:rPr lang="en-US" sz="2400" strike="noStrike" spc="-1" dirty="0">
                <a:solidFill>
                  <a:srgbClr val="212121"/>
                </a:solidFill>
                <a:latin typeface="Roboto Condensed"/>
              </a:rPr>
              <a:t> should have </a:t>
            </a:r>
            <a:r>
              <a:rPr lang="en-US" sz="2400" strike="noStrike" spc="-1" dirty="0">
                <a:solidFill>
                  <a:srgbClr val="B84742"/>
                </a:solidFill>
                <a:latin typeface="Roboto Condensed"/>
              </a:rPr>
              <a:t>connected</a:t>
            </a:r>
            <a:r>
              <a:rPr lang="en-US" sz="2400" strike="noStrike" spc="-1" dirty="0">
                <a:solidFill>
                  <a:srgbClr val="212121"/>
                </a:solidFill>
                <a:latin typeface="Roboto Condensed"/>
              </a:rPr>
              <a:t> with the </a:t>
            </a:r>
            <a:r>
              <a:rPr lang="en-US" sz="2400" strike="noStrike" spc="-1" dirty="0">
                <a:solidFill>
                  <a:srgbClr val="B84742"/>
                </a:solidFill>
                <a:latin typeface="Roboto Condensed"/>
              </a:rPr>
              <a:t>Local</a:t>
            </a:r>
            <a:r>
              <a:rPr lang="en-US" sz="2400" strike="noStrike" spc="-1" dirty="0">
                <a:solidFill>
                  <a:srgbClr val="212121"/>
                </a:solidFill>
                <a:latin typeface="Roboto Condensed"/>
              </a:rPr>
              <a:t> </a:t>
            </a:r>
            <a:r>
              <a:rPr lang="en-US" sz="2400" strike="noStrike" spc="-1" dirty="0">
                <a:solidFill>
                  <a:srgbClr val="B84742"/>
                </a:solidFill>
                <a:latin typeface="Roboto Condensed"/>
              </a:rPr>
              <a:t>Area</a:t>
            </a:r>
            <a:r>
              <a:rPr lang="en-US" sz="2400" strike="noStrike" spc="-1" dirty="0">
                <a:solidFill>
                  <a:srgbClr val="212121"/>
                </a:solidFill>
                <a:latin typeface="Roboto Condensed"/>
              </a:rPr>
              <a:t> </a:t>
            </a:r>
            <a:r>
              <a:rPr lang="en-US" sz="2400" strike="noStrike" spc="-1" dirty="0">
                <a:solidFill>
                  <a:srgbClr val="B84742"/>
                </a:solidFill>
                <a:latin typeface="Roboto Condensed"/>
              </a:rPr>
              <a:t>Network</a:t>
            </a:r>
            <a:r>
              <a:rPr lang="en-US" sz="2400" strike="noStrike" spc="-1" dirty="0">
                <a:solidFill>
                  <a:srgbClr val="212121"/>
                </a:solidFill>
                <a:latin typeface="Roboto Condensed"/>
              </a:rPr>
              <a:t>. </a:t>
            </a:r>
            <a:endParaRPr lang="en-IN" sz="2400" strike="noStrike" spc="-1" dirty="0">
              <a:latin typeface="Arial"/>
            </a:endParaRPr>
          </a:p>
          <a:p>
            <a:pPr marL="264960" indent="-264600" algn="just">
              <a:lnSpc>
                <a:spcPct val="90000"/>
              </a:lnSpc>
              <a:spcBef>
                <a:spcPts val="1001"/>
              </a:spcBef>
              <a:buClr>
                <a:srgbClr val="B84742"/>
              </a:buClr>
              <a:buFont typeface="Wingdings 3" charset="2"/>
              <a:buChar char=""/>
            </a:pPr>
            <a:r>
              <a:rPr lang="en-US" sz="2400" strike="noStrike" spc="-1" dirty="0">
                <a:solidFill>
                  <a:srgbClr val="B84742"/>
                </a:solidFill>
                <a:latin typeface="Roboto Condensed"/>
              </a:rPr>
              <a:t>RFID</a:t>
            </a:r>
            <a:r>
              <a:rPr lang="en-US" sz="2400" strike="noStrike" spc="-1" dirty="0">
                <a:solidFill>
                  <a:srgbClr val="212121"/>
                </a:solidFill>
                <a:latin typeface="Roboto Condensed"/>
              </a:rPr>
              <a:t> </a:t>
            </a:r>
            <a:r>
              <a:rPr lang="en-US" sz="2400" strike="noStrike" spc="-1" dirty="0">
                <a:solidFill>
                  <a:srgbClr val="B84742"/>
                </a:solidFill>
                <a:latin typeface="Roboto Condensed"/>
              </a:rPr>
              <a:t>tags</a:t>
            </a:r>
            <a:r>
              <a:rPr lang="en-US" sz="2400" strike="noStrike" spc="-1" dirty="0">
                <a:solidFill>
                  <a:srgbClr val="212121"/>
                </a:solidFill>
                <a:latin typeface="Roboto Condensed"/>
              </a:rPr>
              <a:t> should be </a:t>
            </a:r>
            <a:r>
              <a:rPr lang="en-US" sz="2400" strike="noStrike" spc="-1" dirty="0">
                <a:solidFill>
                  <a:srgbClr val="B84742"/>
                </a:solidFill>
                <a:latin typeface="Roboto Condensed"/>
              </a:rPr>
              <a:t>attached</a:t>
            </a:r>
            <a:r>
              <a:rPr lang="en-US" sz="2400" strike="noStrike" spc="-1" dirty="0">
                <a:solidFill>
                  <a:srgbClr val="212121"/>
                </a:solidFill>
                <a:latin typeface="Roboto Condensed"/>
              </a:rPr>
              <a:t> </a:t>
            </a:r>
            <a:r>
              <a:rPr lang="en-US" sz="2400" strike="noStrike" spc="-1" dirty="0">
                <a:solidFill>
                  <a:srgbClr val="B84742"/>
                </a:solidFill>
                <a:latin typeface="Roboto Condensed"/>
              </a:rPr>
              <a:t>with</a:t>
            </a:r>
            <a:r>
              <a:rPr lang="en-US" sz="2400" strike="noStrike" spc="-1" dirty="0">
                <a:solidFill>
                  <a:srgbClr val="212121"/>
                </a:solidFill>
                <a:latin typeface="Roboto Condensed"/>
              </a:rPr>
              <a:t> each and every </a:t>
            </a:r>
            <a:r>
              <a:rPr lang="en-US" sz="2400" strike="noStrike" spc="-1" dirty="0">
                <a:solidFill>
                  <a:srgbClr val="B84742"/>
                </a:solidFill>
                <a:latin typeface="Roboto Condensed"/>
              </a:rPr>
              <a:t>item</a:t>
            </a:r>
            <a:r>
              <a:rPr lang="en-US" sz="2400" strike="noStrike" spc="-1" dirty="0">
                <a:solidFill>
                  <a:srgbClr val="212121"/>
                </a:solidFill>
                <a:latin typeface="Roboto Condensed"/>
              </a:rPr>
              <a:t> which are likely to be </a:t>
            </a:r>
            <a:r>
              <a:rPr lang="en-US" sz="2400" strike="noStrike" spc="-1" dirty="0">
                <a:solidFill>
                  <a:srgbClr val="B84742"/>
                </a:solidFill>
                <a:latin typeface="Roboto Condensed"/>
              </a:rPr>
              <a:t>monitored</a:t>
            </a:r>
            <a:r>
              <a:rPr lang="en-US" sz="2400" strike="noStrike" spc="-1" dirty="0">
                <a:solidFill>
                  <a:srgbClr val="212121"/>
                </a:solidFill>
                <a:latin typeface="Roboto Condensed"/>
              </a:rPr>
              <a:t>.</a:t>
            </a:r>
            <a:endParaRPr lang="en-IN" sz="2400" strike="noStrike" spc="-1" dirty="0">
              <a:latin typeface="Arial"/>
            </a:endParaRPr>
          </a:p>
          <a:p>
            <a:pPr marL="264960" indent="-264600" algn="just">
              <a:lnSpc>
                <a:spcPct val="90000"/>
              </a:lnSpc>
              <a:spcBef>
                <a:spcPts val="1001"/>
              </a:spcBef>
              <a:buClr>
                <a:srgbClr val="B84742"/>
              </a:buClr>
              <a:buFont typeface="Wingdings 3" charset="2"/>
              <a:buChar char=""/>
            </a:pPr>
            <a:r>
              <a:rPr lang="en-US" sz="2400" strike="noStrike" spc="-1" dirty="0">
                <a:solidFill>
                  <a:srgbClr val="B84742"/>
                </a:solidFill>
                <a:latin typeface="Roboto Condensed"/>
              </a:rPr>
              <a:t>Using</a:t>
            </a:r>
            <a:r>
              <a:rPr lang="en-US" sz="2400" strike="noStrike" spc="-1" dirty="0">
                <a:solidFill>
                  <a:srgbClr val="212121"/>
                </a:solidFill>
                <a:latin typeface="Roboto Condensed"/>
              </a:rPr>
              <a:t> the </a:t>
            </a:r>
            <a:r>
              <a:rPr lang="en-US" sz="2400" strike="noStrike" spc="-1" dirty="0">
                <a:solidFill>
                  <a:srgbClr val="B84742"/>
                </a:solidFill>
                <a:latin typeface="Roboto Condensed"/>
              </a:rPr>
              <a:t>RFID</a:t>
            </a:r>
            <a:r>
              <a:rPr lang="en-US" sz="2400" strike="noStrike" spc="-1" dirty="0">
                <a:solidFill>
                  <a:srgbClr val="212121"/>
                </a:solidFill>
                <a:latin typeface="Roboto Condensed"/>
              </a:rPr>
              <a:t> tags one can </a:t>
            </a:r>
            <a:r>
              <a:rPr lang="en-US" sz="2400" strike="noStrike" spc="-1" dirty="0">
                <a:solidFill>
                  <a:srgbClr val="B84742"/>
                </a:solidFill>
                <a:latin typeface="Roboto Condensed"/>
              </a:rPr>
              <a:t>monitor</a:t>
            </a:r>
            <a:r>
              <a:rPr lang="en-US" sz="2400" strike="noStrike" spc="-1" dirty="0">
                <a:solidFill>
                  <a:srgbClr val="212121"/>
                </a:solidFill>
                <a:latin typeface="Roboto Condensed"/>
              </a:rPr>
              <a:t> </a:t>
            </a:r>
            <a:r>
              <a:rPr lang="en-US" sz="2400" strike="noStrike" spc="-1" dirty="0">
                <a:solidFill>
                  <a:srgbClr val="B84742"/>
                </a:solidFill>
                <a:latin typeface="Roboto Condensed"/>
              </a:rPr>
              <a:t>location</a:t>
            </a:r>
            <a:r>
              <a:rPr lang="en-US" sz="2400" strike="noStrike" spc="-1" dirty="0">
                <a:solidFill>
                  <a:srgbClr val="212121"/>
                </a:solidFill>
                <a:latin typeface="Roboto Condensed"/>
              </a:rPr>
              <a:t> and </a:t>
            </a:r>
            <a:r>
              <a:rPr lang="en-US" sz="2400" strike="noStrike" spc="-1" dirty="0">
                <a:solidFill>
                  <a:srgbClr val="B84742"/>
                </a:solidFill>
                <a:latin typeface="Roboto Condensed"/>
              </a:rPr>
              <a:t>stock</a:t>
            </a:r>
            <a:r>
              <a:rPr lang="en-US" sz="2400" strike="noStrike" spc="-1" dirty="0">
                <a:solidFill>
                  <a:srgbClr val="212121"/>
                </a:solidFill>
                <a:latin typeface="Roboto Condensed"/>
              </a:rPr>
              <a:t> </a:t>
            </a:r>
            <a:r>
              <a:rPr lang="en-US" sz="2400" strike="noStrike" spc="-1" dirty="0">
                <a:solidFill>
                  <a:srgbClr val="B84742"/>
                </a:solidFill>
                <a:latin typeface="Roboto Condensed"/>
              </a:rPr>
              <a:t>of</a:t>
            </a:r>
            <a:r>
              <a:rPr lang="en-US" sz="2400" strike="noStrike" spc="-1" dirty="0">
                <a:solidFill>
                  <a:srgbClr val="212121"/>
                </a:solidFill>
                <a:latin typeface="Roboto Condensed"/>
              </a:rPr>
              <a:t> the </a:t>
            </a:r>
            <a:r>
              <a:rPr lang="en-US" sz="2400" strike="noStrike" spc="-1" dirty="0">
                <a:solidFill>
                  <a:srgbClr val="B84742"/>
                </a:solidFill>
                <a:latin typeface="Roboto Condensed"/>
              </a:rPr>
              <a:t>item</a:t>
            </a:r>
            <a:r>
              <a:rPr lang="en-US" sz="2400" strike="noStrike" spc="-1" dirty="0">
                <a:solidFill>
                  <a:srgbClr val="212121"/>
                </a:solidFill>
                <a:latin typeface="Roboto Condensed"/>
              </a:rPr>
              <a:t>.</a:t>
            </a:r>
            <a:endParaRPr lang="en-IN" sz="2400" strike="noStrike" spc="-1" dirty="0">
              <a:latin typeface="Arial"/>
            </a:endParaRPr>
          </a:p>
          <a:p>
            <a:pPr marL="264960" indent="-264600" algn="just">
              <a:lnSpc>
                <a:spcPct val="90000"/>
              </a:lnSpc>
              <a:spcBef>
                <a:spcPts val="1001"/>
              </a:spcBef>
              <a:buClr>
                <a:srgbClr val="B84742"/>
              </a:buClr>
              <a:buFont typeface="Wingdings 3" charset="2"/>
              <a:buChar char=""/>
            </a:pPr>
            <a:r>
              <a:rPr lang="en-US" sz="2400" strike="noStrike" spc="-1" dirty="0">
                <a:solidFill>
                  <a:srgbClr val="B84742"/>
                </a:solidFill>
                <a:latin typeface="Roboto Condensed"/>
              </a:rPr>
              <a:t>RFID</a:t>
            </a:r>
            <a:r>
              <a:rPr lang="en-US" sz="2400" strike="noStrike" spc="-1" dirty="0">
                <a:solidFill>
                  <a:srgbClr val="212121"/>
                </a:solidFill>
                <a:latin typeface="Roboto Condensed"/>
              </a:rPr>
              <a:t> tags is also </a:t>
            </a:r>
            <a:r>
              <a:rPr lang="en-US" sz="2400" strike="noStrike" spc="-1" dirty="0">
                <a:solidFill>
                  <a:srgbClr val="B84742"/>
                </a:solidFill>
                <a:latin typeface="Roboto Condensed"/>
              </a:rPr>
              <a:t>useful</a:t>
            </a:r>
            <a:r>
              <a:rPr lang="en-US" sz="2400" strike="noStrike" spc="-1" dirty="0">
                <a:solidFill>
                  <a:srgbClr val="212121"/>
                </a:solidFill>
                <a:latin typeface="Roboto Condensed"/>
              </a:rPr>
              <a:t> </a:t>
            </a:r>
            <a:r>
              <a:rPr lang="en-US" sz="2400" strike="noStrike" spc="-1" dirty="0">
                <a:solidFill>
                  <a:srgbClr val="B84742"/>
                </a:solidFill>
                <a:latin typeface="Roboto Condensed"/>
              </a:rPr>
              <a:t>for</a:t>
            </a:r>
            <a:r>
              <a:rPr lang="en-US" sz="2400" strike="noStrike" spc="-1" dirty="0">
                <a:solidFill>
                  <a:srgbClr val="212121"/>
                </a:solidFill>
                <a:latin typeface="Roboto Condensed"/>
              </a:rPr>
              <a:t> auto billing and </a:t>
            </a:r>
            <a:r>
              <a:rPr lang="en-US" sz="2400" strike="noStrike" spc="-1" dirty="0">
                <a:solidFill>
                  <a:srgbClr val="B84742"/>
                </a:solidFill>
                <a:latin typeface="Roboto Condensed"/>
              </a:rPr>
              <a:t>queue</a:t>
            </a:r>
            <a:r>
              <a:rPr lang="en-US" sz="2400" strike="noStrike" spc="-1" dirty="0">
                <a:solidFill>
                  <a:srgbClr val="212121"/>
                </a:solidFill>
                <a:latin typeface="Roboto Condensed"/>
              </a:rPr>
              <a:t> </a:t>
            </a:r>
            <a:r>
              <a:rPr lang="en-US" sz="2400" strike="noStrike" spc="-1" dirty="0">
                <a:solidFill>
                  <a:srgbClr val="B84742"/>
                </a:solidFill>
                <a:latin typeface="Roboto Condensed"/>
              </a:rPr>
              <a:t>less</a:t>
            </a:r>
            <a:r>
              <a:rPr lang="en-US" sz="2400" strike="noStrike" spc="-1" dirty="0">
                <a:solidFill>
                  <a:srgbClr val="212121"/>
                </a:solidFill>
                <a:latin typeface="Roboto Condensed"/>
              </a:rPr>
              <a:t> </a:t>
            </a:r>
            <a:r>
              <a:rPr lang="en-US" sz="2400" strike="noStrike" spc="-1" dirty="0">
                <a:solidFill>
                  <a:srgbClr val="B84742"/>
                </a:solidFill>
                <a:latin typeface="Roboto Condensed"/>
              </a:rPr>
              <a:t>exit</a:t>
            </a:r>
            <a:r>
              <a:rPr lang="en-US" sz="2400" strike="noStrike" spc="-1" dirty="0">
                <a:solidFill>
                  <a:srgbClr val="212121"/>
                </a:solidFill>
                <a:latin typeface="Roboto Condensed"/>
              </a:rPr>
              <a:t>. </a:t>
            </a:r>
            <a:endParaRPr lang="en-IN" sz="2400" strike="noStrike" spc="-1" dirty="0">
              <a:latin typeface="Arial"/>
            </a:endParaRPr>
          </a:p>
        </p:txBody>
      </p:sp>
      <p:sp>
        <p:nvSpPr>
          <p:cNvPr id="6" name="Rounded Rectangle 5"/>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232012071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51">
                                            <p:txEl>
                                              <p:pRg st="0" end="0"/>
                                            </p:txEl>
                                          </p:spTgt>
                                        </p:tgtEl>
                                        <p:attrNameLst>
                                          <p:attrName>style.visibility</p:attrName>
                                        </p:attrNameLst>
                                      </p:cBhvr>
                                      <p:to>
                                        <p:strVal val="visible"/>
                                      </p:to>
                                    </p:set>
                                    <p:animEffect transition="in" filter="fade">
                                      <p:cBhvr additive="repl">
                                        <p:cTn id="7" dur="500"/>
                                        <p:tgtEl>
                                          <p:spTgt spid="451">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450"/>
                                        </p:tgtEl>
                                        <p:attrNameLst>
                                          <p:attrName>style.visibility</p:attrName>
                                        </p:attrNameLst>
                                      </p:cBhvr>
                                      <p:to>
                                        <p:strVal val="visible"/>
                                      </p:to>
                                    </p:set>
                                    <p:animEffect transition="in" filter="fade">
                                      <p:cBhvr additive="repl">
                                        <p:cTn id="10" dur="500"/>
                                        <p:tgtEl>
                                          <p:spTgt spid="4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451">
                                            <p:txEl>
                                              <p:pRg st="1" end="1"/>
                                            </p:txEl>
                                          </p:spTgt>
                                        </p:tgtEl>
                                        <p:attrNameLst>
                                          <p:attrName>style.visibility</p:attrName>
                                        </p:attrNameLst>
                                      </p:cBhvr>
                                      <p:to>
                                        <p:strVal val="visible"/>
                                      </p:to>
                                    </p:set>
                                    <p:animEffect transition="in" filter="fade">
                                      <p:cBhvr additive="repl">
                                        <p:cTn id="15" dur="500"/>
                                        <p:tgtEl>
                                          <p:spTgt spid="45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451">
                                            <p:txEl>
                                              <p:pRg st="2" end="2"/>
                                            </p:txEl>
                                          </p:spTgt>
                                        </p:tgtEl>
                                        <p:attrNameLst>
                                          <p:attrName>style.visibility</p:attrName>
                                        </p:attrNameLst>
                                      </p:cBhvr>
                                      <p:to>
                                        <p:strVal val="visible"/>
                                      </p:to>
                                    </p:set>
                                    <p:animEffect transition="in" filter="fade">
                                      <p:cBhvr additive="repl">
                                        <p:cTn id="20" dur="500"/>
                                        <p:tgtEl>
                                          <p:spTgt spid="45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451">
                                            <p:txEl>
                                              <p:pRg st="3" end="3"/>
                                            </p:txEl>
                                          </p:spTgt>
                                        </p:tgtEl>
                                        <p:attrNameLst>
                                          <p:attrName>style.visibility</p:attrName>
                                        </p:attrNameLst>
                                      </p:cBhvr>
                                      <p:to>
                                        <p:strVal val="visible"/>
                                      </p:to>
                                    </p:set>
                                    <p:animEffect transition="in" filter="fade">
                                      <p:cBhvr additive="repl">
                                        <p:cTn id="25" dur="500"/>
                                        <p:tgtEl>
                                          <p:spTgt spid="45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451">
                                            <p:txEl>
                                              <p:pRg st="4" end="4"/>
                                            </p:txEl>
                                          </p:spTgt>
                                        </p:tgtEl>
                                        <p:attrNameLst>
                                          <p:attrName>style.visibility</p:attrName>
                                        </p:attrNameLst>
                                      </p:cBhvr>
                                      <p:to>
                                        <p:strVal val="visible"/>
                                      </p:to>
                                    </p:set>
                                    <p:animEffect transition="in" filter="fade">
                                      <p:cBhvr additive="repl">
                                        <p:cTn id="30" dur="500"/>
                                        <p:tgtEl>
                                          <p:spTgt spid="4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gradFill flip="none" rotWithShape="1">
                  <a:gsLst>
                    <a:gs pos="10000">
                      <a:schemeClr val="accent6">
                        <a:lumMod val="50000"/>
                      </a:schemeClr>
                    </a:gs>
                    <a:gs pos="100000">
                      <a:schemeClr val="accent6"/>
                    </a:gs>
                  </a:gsLst>
                  <a:lin ang="0" scaled="1"/>
                  <a:tileRect/>
                </a:gradFill>
              </a:rPr>
              <a:t>IoT</a:t>
            </a:r>
            <a:r>
              <a:rPr lang="en-US" dirty="0" smtClean="0">
                <a:gradFill flip="none" rotWithShape="1">
                  <a:gsLst>
                    <a:gs pos="10000">
                      <a:schemeClr val="accent6">
                        <a:lumMod val="50000"/>
                      </a:schemeClr>
                    </a:gs>
                    <a:gs pos="100000">
                      <a:schemeClr val="accent6"/>
                    </a:gs>
                  </a:gsLst>
                  <a:lin ang="0" scaled="1"/>
                  <a:tileRect/>
                </a:gradFill>
              </a:rPr>
              <a:t> Applications</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- 1</a:t>
            </a:r>
          </a:p>
        </p:txBody>
      </p:sp>
    </p:spTree>
    <p:extLst>
      <p:ext uri="{BB962C8B-B14F-4D97-AF65-F5344CB8AC3E}">
        <p14:creationId xmlns:p14="http://schemas.microsoft.com/office/powerpoint/2010/main" val="2723173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sp>
        <p:nvSpPr>
          <p:cNvPr id="453" name="TextShape 2"/>
          <p:cNvSpPr txBox="1"/>
          <p:nvPr/>
        </p:nvSpPr>
        <p:spPr>
          <a:xfrm>
            <a:off x="131040" y="863280"/>
            <a:ext cx="8028222" cy="56786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B84742"/>
                </a:solidFill>
                <a:latin typeface="Roboto Condensed"/>
              </a:rPr>
              <a:t>Touch</a:t>
            </a:r>
            <a:r>
              <a:rPr lang="en-US" sz="2400" strike="noStrike" spc="-1" dirty="0" smtClean="0">
                <a:solidFill>
                  <a:srgbClr val="212121"/>
                </a:solidFill>
                <a:latin typeface="Roboto Condensed"/>
              </a:rPr>
              <a:t> </a:t>
            </a:r>
            <a:r>
              <a:rPr lang="en-US" sz="2400" strike="noStrike" spc="-1" dirty="0">
                <a:solidFill>
                  <a:srgbClr val="B84742"/>
                </a:solidFill>
                <a:latin typeface="Roboto Condensed"/>
              </a:rPr>
              <a:t>sensors</a:t>
            </a:r>
            <a:r>
              <a:rPr lang="en-US" sz="2400" strike="noStrike" spc="-1" dirty="0">
                <a:solidFill>
                  <a:srgbClr val="212121"/>
                </a:solidFill>
                <a:latin typeface="Roboto Condensed"/>
              </a:rPr>
              <a:t> are used for customers’ </a:t>
            </a:r>
            <a:r>
              <a:rPr lang="en-US" sz="2400" strike="noStrike" spc="-1" dirty="0">
                <a:solidFill>
                  <a:srgbClr val="B84742"/>
                </a:solidFill>
                <a:latin typeface="Roboto Condensed"/>
              </a:rPr>
              <a:t>feedback</a:t>
            </a:r>
            <a:r>
              <a:rPr lang="en-US" sz="2400" strike="noStrike" spc="-1" dirty="0">
                <a:solidFill>
                  <a:srgbClr val="212121"/>
                </a:solidFill>
                <a:latin typeface="Roboto Condensed"/>
              </a:rPr>
              <a:t> about </a:t>
            </a:r>
            <a:r>
              <a:rPr lang="en-US" sz="2400" strike="noStrike" spc="-1" dirty="0">
                <a:solidFill>
                  <a:srgbClr val="B84742"/>
                </a:solidFill>
                <a:latin typeface="Roboto Condensed"/>
              </a:rPr>
              <a:t>ambiance</a:t>
            </a:r>
            <a:r>
              <a:rPr lang="en-US" sz="2400" strike="noStrike" spc="-1" dirty="0">
                <a:solidFill>
                  <a:srgbClr val="212121"/>
                </a:solidFill>
                <a:latin typeface="Roboto Condensed"/>
              </a:rPr>
              <a:t> and </a:t>
            </a:r>
            <a:r>
              <a:rPr lang="en-US" sz="2400" strike="noStrike" spc="-1" dirty="0">
                <a:solidFill>
                  <a:srgbClr val="B84742"/>
                </a:solidFill>
                <a:latin typeface="Roboto Condensed"/>
              </a:rPr>
              <a:t>cleanness</a:t>
            </a:r>
            <a:r>
              <a:rPr lang="en-US" sz="2400" strike="noStrike" spc="-1" dirty="0">
                <a:solidFill>
                  <a:srgbClr val="212121"/>
                </a:solidFill>
                <a:latin typeface="Roboto Condensed"/>
              </a:rPr>
              <a:t> </a:t>
            </a:r>
            <a:r>
              <a:rPr lang="en-US" sz="2400" strike="noStrike" spc="-1" dirty="0">
                <a:solidFill>
                  <a:srgbClr val="B84742"/>
                </a:solidFill>
                <a:latin typeface="Roboto Condensed"/>
              </a:rPr>
              <a:t>at</a:t>
            </a:r>
            <a:r>
              <a:rPr lang="en-US" sz="2400" strike="noStrike" spc="-1" dirty="0">
                <a:solidFill>
                  <a:srgbClr val="212121"/>
                </a:solidFill>
                <a:latin typeface="Roboto Condensed"/>
              </a:rPr>
              <a:t> various places like </a:t>
            </a:r>
            <a:r>
              <a:rPr lang="en-US" sz="2400" strike="noStrike" spc="-1" dirty="0">
                <a:solidFill>
                  <a:srgbClr val="B84742"/>
                </a:solidFill>
                <a:latin typeface="Roboto Condensed"/>
              </a:rPr>
              <a:t>washroom</a:t>
            </a:r>
            <a:r>
              <a:rPr lang="en-US" sz="2400" strike="noStrike" spc="-1" dirty="0">
                <a:solidFill>
                  <a:srgbClr val="212121"/>
                </a:solidFill>
                <a:latin typeface="Roboto Condensed"/>
              </a:rPr>
              <a:t>, </a:t>
            </a:r>
            <a:r>
              <a:rPr lang="en-US" sz="2400" strike="noStrike" spc="-1" dirty="0">
                <a:solidFill>
                  <a:srgbClr val="B84742"/>
                </a:solidFill>
                <a:latin typeface="Roboto Condensed"/>
              </a:rPr>
              <a:t>trial</a:t>
            </a:r>
            <a:r>
              <a:rPr lang="en-US" sz="2400" strike="noStrike" spc="-1" dirty="0">
                <a:solidFill>
                  <a:srgbClr val="212121"/>
                </a:solidFill>
                <a:latin typeface="Roboto Condensed"/>
              </a:rPr>
              <a:t> </a:t>
            </a:r>
            <a:r>
              <a:rPr lang="en-US" sz="2400" strike="noStrike" spc="-1" dirty="0">
                <a:solidFill>
                  <a:srgbClr val="B84742"/>
                </a:solidFill>
                <a:latin typeface="Roboto Condensed"/>
              </a:rPr>
              <a:t>room</a:t>
            </a:r>
            <a:r>
              <a:rPr lang="en-US" sz="2400" strike="noStrike" spc="-1" dirty="0">
                <a:solidFill>
                  <a:srgbClr val="212121"/>
                </a:solidFill>
                <a:latin typeface="Roboto Condensed"/>
              </a:rPr>
              <a:t> etc.</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Light</a:t>
            </a:r>
            <a:r>
              <a:rPr lang="en-US" sz="2400" strike="noStrike" spc="-1" dirty="0">
                <a:solidFill>
                  <a:srgbClr val="212121"/>
                </a:solidFill>
                <a:latin typeface="Roboto Condensed"/>
              </a:rPr>
              <a:t> and </a:t>
            </a:r>
            <a:r>
              <a:rPr lang="en-US" sz="2400" strike="noStrike" spc="-1" dirty="0">
                <a:solidFill>
                  <a:srgbClr val="B84742"/>
                </a:solidFill>
                <a:latin typeface="Roboto Condensed"/>
              </a:rPr>
              <a:t>Temperature</a:t>
            </a:r>
            <a:r>
              <a:rPr lang="en-US" sz="2400" strike="noStrike" spc="-1" dirty="0">
                <a:solidFill>
                  <a:srgbClr val="212121"/>
                </a:solidFill>
                <a:latin typeface="Roboto Condensed"/>
              </a:rPr>
              <a:t> </a:t>
            </a:r>
            <a:r>
              <a:rPr lang="en-US" sz="2400" strike="noStrike" spc="-1" dirty="0">
                <a:solidFill>
                  <a:srgbClr val="B84742"/>
                </a:solidFill>
                <a:latin typeface="Roboto Condensed"/>
              </a:rPr>
              <a:t>sensors</a:t>
            </a:r>
            <a:r>
              <a:rPr lang="en-US" sz="2400" strike="noStrike" spc="-1" dirty="0">
                <a:solidFill>
                  <a:srgbClr val="212121"/>
                </a:solidFill>
                <a:latin typeface="Roboto Condensed"/>
              </a:rPr>
              <a:t> are used for </a:t>
            </a:r>
            <a:r>
              <a:rPr lang="en-US" sz="2400" strike="noStrike" spc="-1" dirty="0">
                <a:solidFill>
                  <a:srgbClr val="B84742"/>
                </a:solidFill>
                <a:latin typeface="Roboto Condensed"/>
              </a:rPr>
              <a:t>ambiance</a:t>
            </a:r>
            <a:r>
              <a:rPr lang="en-US" sz="2400" strike="noStrike" spc="-1" dirty="0">
                <a:solidFill>
                  <a:srgbClr val="212121"/>
                </a:solidFill>
                <a:latin typeface="Roboto Condensed"/>
              </a:rPr>
              <a:t> </a:t>
            </a:r>
            <a:r>
              <a:rPr lang="en-US" sz="2400" strike="noStrike" spc="-1" dirty="0">
                <a:solidFill>
                  <a:srgbClr val="B84742"/>
                </a:solidFill>
                <a:latin typeface="Roboto Condensed"/>
              </a:rPr>
              <a:t>monitoring</a:t>
            </a:r>
            <a:r>
              <a:rPr lang="en-US" sz="2400" strike="noStrike" spc="-1" dirty="0">
                <a:solidFill>
                  <a:srgbClr val="212121"/>
                </a:solidFill>
                <a:latin typeface="Roboto Condensed"/>
              </a:rPr>
              <a:t> which leads to </a:t>
            </a:r>
            <a:r>
              <a:rPr lang="en-US" sz="2400" strike="noStrike" spc="-1" dirty="0">
                <a:solidFill>
                  <a:srgbClr val="B84742"/>
                </a:solidFill>
                <a:latin typeface="Roboto Condensed"/>
              </a:rPr>
              <a:t>energy</a:t>
            </a:r>
            <a:r>
              <a:rPr lang="en-US" sz="2400" strike="noStrike" spc="-1" dirty="0">
                <a:solidFill>
                  <a:srgbClr val="212121"/>
                </a:solidFill>
                <a:latin typeface="Roboto Condensed"/>
              </a:rPr>
              <a:t> </a:t>
            </a:r>
            <a:r>
              <a:rPr lang="en-US" sz="2400" strike="noStrike" spc="-1" dirty="0">
                <a:solidFill>
                  <a:srgbClr val="B84742"/>
                </a:solidFill>
                <a:latin typeface="Roboto Condensed"/>
              </a:rPr>
              <a:t>saving</a:t>
            </a:r>
            <a:r>
              <a:rPr lang="en-US" sz="2400" strike="noStrike" spc="-1" dirty="0">
                <a:solidFill>
                  <a:srgbClr val="212121"/>
                </a:solidFill>
                <a:latin typeface="Roboto Condensed"/>
              </a:rPr>
              <a:t> and </a:t>
            </a:r>
            <a:r>
              <a:rPr lang="en-US" sz="2400" strike="noStrike" spc="-1" dirty="0">
                <a:solidFill>
                  <a:srgbClr val="B84742"/>
                </a:solidFill>
                <a:latin typeface="Roboto Condensed"/>
              </a:rPr>
              <a:t>customer</a:t>
            </a:r>
            <a:r>
              <a:rPr lang="en-US" sz="2400" strike="noStrike" spc="-1" dirty="0">
                <a:solidFill>
                  <a:srgbClr val="212121"/>
                </a:solidFill>
                <a:latin typeface="Roboto Condensed"/>
              </a:rPr>
              <a:t> </a:t>
            </a:r>
            <a:r>
              <a:rPr lang="en-US" sz="2400" strike="noStrike" spc="-1" dirty="0">
                <a:solidFill>
                  <a:srgbClr val="B84742"/>
                </a:solidFill>
                <a:latin typeface="Roboto Condensed"/>
              </a:rPr>
              <a:t>comfort</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Camera</a:t>
            </a:r>
            <a:r>
              <a:rPr lang="en-US" sz="2400" strike="noStrike" spc="-1" dirty="0">
                <a:solidFill>
                  <a:srgbClr val="212121"/>
                </a:solidFill>
                <a:latin typeface="Roboto Condensed"/>
              </a:rPr>
              <a:t> and </a:t>
            </a:r>
            <a:r>
              <a:rPr lang="en-US" sz="2400" strike="noStrike" spc="-1" dirty="0">
                <a:solidFill>
                  <a:srgbClr val="B84742"/>
                </a:solidFill>
                <a:latin typeface="Roboto Condensed"/>
              </a:rPr>
              <a:t>IR</a:t>
            </a:r>
            <a:r>
              <a:rPr lang="en-US" sz="2400" strike="noStrike" spc="-1" dirty="0">
                <a:solidFill>
                  <a:srgbClr val="212121"/>
                </a:solidFill>
                <a:latin typeface="Roboto Condensed"/>
              </a:rPr>
              <a:t> </a:t>
            </a:r>
            <a:r>
              <a:rPr lang="en-US" sz="2400" strike="noStrike" spc="-1" dirty="0">
                <a:solidFill>
                  <a:srgbClr val="B84742"/>
                </a:solidFill>
                <a:latin typeface="Roboto Condensed"/>
              </a:rPr>
              <a:t>sensors</a:t>
            </a:r>
            <a:r>
              <a:rPr lang="en-US" sz="2400" strike="noStrike" spc="-1" dirty="0">
                <a:solidFill>
                  <a:srgbClr val="212121"/>
                </a:solidFill>
                <a:latin typeface="Roboto Condensed"/>
              </a:rPr>
              <a:t> are placed for </a:t>
            </a:r>
            <a:r>
              <a:rPr lang="en-US" sz="2400" strike="noStrike" spc="-1" dirty="0">
                <a:solidFill>
                  <a:srgbClr val="B84742"/>
                </a:solidFill>
                <a:latin typeface="Roboto Condensed"/>
              </a:rPr>
              <a:t>monitoring</a:t>
            </a:r>
            <a:r>
              <a:rPr lang="en-US" sz="2400" strike="noStrike" spc="-1" dirty="0">
                <a:solidFill>
                  <a:srgbClr val="212121"/>
                </a:solidFill>
                <a:latin typeface="Roboto Condensed"/>
              </a:rPr>
              <a:t> </a:t>
            </a:r>
            <a:r>
              <a:rPr lang="en-US" sz="2400" strike="noStrike" spc="-1" dirty="0">
                <a:solidFill>
                  <a:srgbClr val="B84742"/>
                </a:solidFill>
                <a:latin typeface="Roboto Condensed"/>
              </a:rPr>
              <a:t>people</a:t>
            </a:r>
            <a:r>
              <a:rPr lang="en-US" sz="2400" strike="noStrike" spc="-1" dirty="0">
                <a:solidFill>
                  <a:srgbClr val="212121"/>
                </a:solidFill>
                <a:latin typeface="Roboto Condensed"/>
              </a:rPr>
              <a:t> </a:t>
            </a:r>
            <a:r>
              <a:rPr lang="en-US" sz="2400" strike="noStrike" spc="-1" dirty="0">
                <a:solidFill>
                  <a:srgbClr val="B84742"/>
                </a:solidFill>
                <a:latin typeface="Roboto Condensed"/>
              </a:rPr>
              <a:t>density</a:t>
            </a:r>
            <a:r>
              <a:rPr lang="en-US" sz="2400" strike="noStrike" spc="-1" dirty="0">
                <a:solidFill>
                  <a:srgbClr val="212121"/>
                </a:solidFill>
                <a:latin typeface="Roboto Condensed"/>
              </a:rPr>
              <a:t> at various places, person </a:t>
            </a:r>
            <a:r>
              <a:rPr lang="en-US" sz="2400" strike="noStrike" spc="-1" dirty="0">
                <a:solidFill>
                  <a:srgbClr val="B84742"/>
                </a:solidFill>
                <a:latin typeface="Roboto Condensed"/>
              </a:rPr>
              <a:t>in-out</a:t>
            </a:r>
            <a:r>
              <a:rPr lang="en-US" sz="2400" strike="noStrike" spc="-1" dirty="0">
                <a:solidFill>
                  <a:srgbClr val="212121"/>
                </a:solidFill>
                <a:latin typeface="Roboto Condensed"/>
              </a:rPr>
              <a:t> </a:t>
            </a:r>
            <a:r>
              <a:rPr lang="en-US" sz="2400" strike="noStrike" spc="-1" dirty="0">
                <a:solidFill>
                  <a:srgbClr val="B84742"/>
                </a:solidFill>
                <a:latin typeface="Roboto Condensed"/>
              </a:rPr>
              <a:t>ratio</a:t>
            </a:r>
            <a:r>
              <a:rPr lang="en-US" sz="2400" strike="noStrike" spc="-1" dirty="0">
                <a:solidFill>
                  <a:srgbClr val="212121"/>
                </a:solidFill>
                <a:latin typeface="Roboto Condensed"/>
              </a:rPr>
              <a:t> for </a:t>
            </a:r>
            <a:r>
              <a:rPr lang="en-US" sz="2400" strike="noStrike" spc="-1" dirty="0">
                <a:solidFill>
                  <a:srgbClr val="B84742"/>
                </a:solidFill>
                <a:latin typeface="Roboto Condensed"/>
              </a:rPr>
              <a:t>store</a:t>
            </a:r>
            <a:r>
              <a:rPr lang="en-US" sz="2400" strike="noStrike" spc="-1" dirty="0">
                <a:solidFill>
                  <a:srgbClr val="212121"/>
                </a:solidFill>
                <a:latin typeface="Roboto Condensed"/>
              </a:rPr>
              <a:t> and the </a:t>
            </a:r>
            <a:r>
              <a:rPr lang="en-US" sz="2400" strike="noStrike" spc="-1" dirty="0">
                <a:solidFill>
                  <a:srgbClr val="B84742"/>
                </a:solidFill>
                <a:latin typeface="Roboto Condensed"/>
              </a:rPr>
              <a:t>parking</a:t>
            </a:r>
            <a:r>
              <a:rPr lang="en-US" sz="2400" strike="noStrike" spc="-1" dirty="0">
                <a:solidFill>
                  <a:srgbClr val="212121"/>
                </a:solidFill>
                <a:latin typeface="Roboto Condensed"/>
              </a:rPr>
              <a:t> area.</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Gas</a:t>
            </a:r>
            <a:r>
              <a:rPr lang="en-US" sz="2400" strike="noStrike" spc="-1" dirty="0">
                <a:solidFill>
                  <a:srgbClr val="212121"/>
                </a:solidFill>
                <a:latin typeface="Roboto Condensed"/>
              </a:rPr>
              <a:t> </a:t>
            </a:r>
            <a:r>
              <a:rPr lang="en-US" sz="2400" strike="noStrike" spc="-1" dirty="0">
                <a:solidFill>
                  <a:srgbClr val="B84742"/>
                </a:solidFill>
                <a:latin typeface="Roboto Condensed"/>
              </a:rPr>
              <a:t>sensors</a:t>
            </a:r>
            <a:r>
              <a:rPr lang="en-US" sz="2400" strike="noStrike" spc="-1" dirty="0">
                <a:solidFill>
                  <a:srgbClr val="212121"/>
                </a:solidFill>
                <a:latin typeface="Roboto Condensed"/>
              </a:rPr>
              <a:t> are used for </a:t>
            </a:r>
            <a:r>
              <a:rPr lang="en-US" sz="2400" strike="noStrike" spc="-1" dirty="0">
                <a:solidFill>
                  <a:srgbClr val="B84742"/>
                </a:solidFill>
                <a:latin typeface="Roboto Condensed"/>
              </a:rPr>
              <a:t>monitoring</a:t>
            </a:r>
            <a:r>
              <a:rPr lang="en-US" sz="2400" strike="noStrike" spc="-1" dirty="0">
                <a:solidFill>
                  <a:srgbClr val="212121"/>
                </a:solidFill>
                <a:latin typeface="Roboto Condensed"/>
              </a:rPr>
              <a:t> various </a:t>
            </a:r>
            <a:r>
              <a:rPr lang="en-US" sz="2400" strike="noStrike" spc="-1" dirty="0">
                <a:solidFill>
                  <a:srgbClr val="B84742"/>
                </a:solidFill>
                <a:latin typeface="Roboto Condensed"/>
              </a:rPr>
              <a:t>gases</a:t>
            </a:r>
            <a:r>
              <a:rPr lang="en-US" sz="2400" strike="noStrike" spc="-1" dirty="0">
                <a:solidFill>
                  <a:srgbClr val="212121"/>
                </a:solidFill>
                <a:latin typeface="Roboto Condensed"/>
              </a:rPr>
              <a:t> </a:t>
            </a:r>
            <a:r>
              <a:rPr lang="en-US" sz="2400" strike="noStrike" spc="-1" dirty="0">
                <a:solidFill>
                  <a:srgbClr val="B84742"/>
                </a:solidFill>
                <a:latin typeface="Roboto Condensed"/>
              </a:rPr>
              <a:t>levels</a:t>
            </a:r>
            <a:r>
              <a:rPr lang="en-US" sz="2400" strike="noStrike" spc="-1" dirty="0">
                <a:solidFill>
                  <a:srgbClr val="212121"/>
                </a:solidFill>
                <a:latin typeface="Roboto Condensed"/>
              </a:rPr>
              <a:t> in the store.</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Fire</a:t>
            </a:r>
            <a:r>
              <a:rPr lang="en-US" sz="2400" strike="noStrike" spc="-1" dirty="0">
                <a:solidFill>
                  <a:srgbClr val="212121"/>
                </a:solidFill>
                <a:latin typeface="Roboto Condensed"/>
              </a:rPr>
              <a:t> </a:t>
            </a:r>
            <a:r>
              <a:rPr lang="en-US" sz="2400" strike="noStrike" spc="-1" dirty="0">
                <a:solidFill>
                  <a:srgbClr val="B84742"/>
                </a:solidFill>
                <a:latin typeface="Roboto Condensed"/>
              </a:rPr>
              <a:t>sensor</a:t>
            </a:r>
            <a:r>
              <a:rPr lang="en-US" sz="2400" strike="noStrike" spc="-1" dirty="0">
                <a:solidFill>
                  <a:srgbClr val="212121"/>
                </a:solidFill>
                <a:latin typeface="Roboto Condensed"/>
              </a:rPr>
              <a:t> are used for </a:t>
            </a:r>
            <a:r>
              <a:rPr lang="en-US" sz="2400" strike="noStrike" spc="-1" dirty="0">
                <a:solidFill>
                  <a:srgbClr val="B84742"/>
                </a:solidFill>
                <a:latin typeface="Roboto Condensed"/>
              </a:rPr>
              <a:t>detecting</a:t>
            </a:r>
            <a:r>
              <a:rPr lang="en-US" sz="2400" strike="noStrike" spc="-1" dirty="0">
                <a:solidFill>
                  <a:srgbClr val="212121"/>
                </a:solidFill>
                <a:latin typeface="Roboto Condensed"/>
              </a:rPr>
              <a:t> </a:t>
            </a:r>
            <a:r>
              <a:rPr lang="en-US" sz="2400" strike="noStrike" spc="-1" dirty="0">
                <a:solidFill>
                  <a:srgbClr val="B84742"/>
                </a:solidFill>
                <a:latin typeface="Roboto Condensed"/>
              </a:rPr>
              <a:t>fire</a:t>
            </a:r>
            <a:r>
              <a:rPr lang="en-US" sz="2400" strike="noStrike" spc="-1" dirty="0">
                <a:solidFill>
                  <a:srgbClr val="212121"/>
                </a:solidFill>
                <a:latin typeface="Roboto Condensed"/>
              </a:rPr>
              <a:t> in the store and </a:t>
            </a:r>
            <a:r>
              <a:rPr lang="en-US" sz="2400" strike="noStrike" spc="-1" dirty="0">
                <a:solidFill>
                  <a:srgbClr val="B84742"/>
                </a:solidFill>
                <a:latin typeface="Roboto Condensed"/>
              </a:rPr>
              <a:t>send</a:t>
            </a:r>
            <a:r>
              <a:rPr lang="en-US" sz="2400" strike="noStrike" spc="-1" dirty="0">
                <a:solidFill>
                  <a:srgbClr val="212121"/>
                </a:solidFill>
                <a:latin typeface="Roboto Condensed"/>
              </a:rPr>
              <a:t> the </a:t>
            </a:r>
            <a:r>
              <a:rPr lang="en-US" sz="2400" strike="noStrike" spc="-1" dirty="0">
                <a:solidFill>
                  <a:srgbClr val="B84742"/>
                </a:solidFill>
                <a:latin typeface="Roboto Condensed"/>
              </a:rPr>
              <a:t>alert</a:t>
            </a:r>
            <a:r>
              <a:rPr lang="en-US" sz="2400" strike="noStrike" spc="-1" dirty="0">
                <a:solidFill>
                  <a:srgbClr val="212121"/>
                </a:solidFill>
                <a:latin typeface="Roboto Condensed"/>
              </a:rPr>
              <a:t> signal to the </a:t>
            </a:r>
            <a:r>
              <a:rPr lang="en-US" sz="2400" strike="noStrike" spc="-1" dirty="0">
                <a:solidFill>
                  <a:srgbClr val="B84742"/>
                </a:solidFill>
                <a:latin typeface="Roboto Condensed"/>
              </a:rPr>
              <a:t>Alarm</a:t>
            </a:r>
            <a:r>
              <a:rPr lang="en-US" sz="2400" strike="noStrike" spc="-1" dirty="0">
                <a:solidFill>
                  <a:srgbClr val="212121"/>
                </a:solidFill>
                <a:latin typeface="Roboto Condensed"/>
              </a:rPr>
              <a:t> &amp; </a:t>
            </a:r>
            <a:r>
              <a:rPr lang="en-US" sz="2400" strike="noStrike" spc="-1" dirty="0">
                <a:solidFill>
                  <a:srgbClr val="B84742"/>
                </a:solidFill>
                <a:latin typeface="Roboto Condensed"/>
              </a:rPr>
              <a:t>Water</a:t>
            </a:r>
            <a:r>
              <a:rPr lang="en-US" sz="2400" strike="noStrike" spc="-1" dirty="0">
                <a:solidFill>
                  <a:srgbClr val="212121"/>
                </a:solidFill>
                <a:latin typeface="Roboto Condensed"/>
              </a:rPr>
              <a:t> </a:t>
            </a:r>
            <a:r>
              <a:rPr lang="en-US" sz="2400" strike="noStrike" spc="-1" dirty="0">
                <a:solidFill>
                  <a:srgbClr val="B84742"/>
                </a:solidFill>
                <a:latin typeface="Roboto Condensed"/>
              </a:rPr>
              <a:t>Sprinkler</a:t>
            </a:r>
            <a:r>
              <a:rPr lang="en-US" sz="2400" strike="noStrike" spc="-1" dirty="0">
                <a:solidFill>
                  <a:srgbClr val="212121"/>
                </a:solidFill>
                <a:latin typeface="Roboto Condensed"/>
              </a:rPr>
              <a:t> </a:t>
            </a:r>
          </a:p>
        </p:txBody>
      </p:sp>
      <p:pic>
        <p:nvPicPr>
          <p:cNvPr id="454" name="Picture 3"/>
          <p:cNvPicPr/>
          <p:nvPr/>
        </p:nvPicPr>
        <p:blipFill>
          <a:blip r:embed="rId3"/>
          <a:stretch/>
        </p:blipFill>
        <p:spPr>
          <a:xfrm>
            <a:off x="8159262" y="2214415"/>
            <a:ext cx="3773783" cy="2357585"/>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159044657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53">
                                            <p:txEl>
                                              <p:pRg st="0" end="0"/>
                                            </p:txEl>
                                          </p:spTgt>
                                        </p:tgtEl>
                                        <p:attrNameLst>
                                          <p:attrName>style.visibility</p:attrName>
                                        </p:attrNameLst>
                                      </p:cBhvr>
                                      <p:to>
                                        <p:strVal val="visible"/>
                                      </p:to>
                                    </p:set>
                                    <p:animEffect transition="in" filter="fade">
                                      <p:cBhvr additive="repl">
                                        <p:cTn id="7" dur="500"/>
                                        <p:tgtEl>
                                          <p:spTgt spid="4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53">
                                            <p:txEl>
                                              <p:pRg st="1" end="1"/>
                                            </p:txEl>
                                          </p:spTgt>
                                        </p:tgtEl>
                                        <p:attrNameLst>
                                          <p:attrName>style.visibility</p:attrName>
                                        </p:attrNameLst>
                                      </p:cBhvr>
                                      <p:to>
                                        <p:strVal val="visible"/>
                                      </p:to>
                                    </p:set>
                                    <p:animEffect transition="in" filter="fade">
                                      <p:cBhvr additive="repl">
                                        <p:cTn id="12" dur="500"/>
                                        <p:tgtEl>
                                          <p:spTgt spid="453">
                                            <p:txEl>
                                              <p:pRg st="1" end="1"/>
                                            </p:txEl>
                                          </p:spTgt>
                                        </p:tgtEl>
                                      </p:cBhvr>
                                    </p:animEffect>
                                  </p:childTnLst>
                                </p:cTn>
                              </p:par>
                              <p:par>
                                <p:cTn id="13" presetID="10" presetClass="entr" fill="hold" nodeType="withEffect">
                                  <p:stCondLst>
                                    <p:cond delay="0"/>
                                  </p:stCondLst>
                                  <p:childTnLst>
                                    <p:set>
                                      <p:cBhvr>
                                        <p:cTn id="14" dur="1" fill="hold">
                                          <p:stCondLst>
                                            <p:cond delay="0"/>
                                          </p:stCondLst>
                                        </p:cTn>
                                        <p:tgtEl>
                                          <p:spTgt spid="454"/>
                                        </p:tgtEl>
                                        <p:attrNameLst>
                                          <p:attrName>style.visibility</p:attrName>
                                        </p:attrNameLst>
                                      </p:cBhvr>
                                      <p:to>
                                        <p:strVal val="visible"/>
                                      </p:to>
                                    </p:set>
                                    <p:animEffect transition="in" filter="fade">
                                      <p:cBhvr additive="repl">
                                        <p:cTn id="15" dur="500"/>
                                        <p:tgtEl>
                                          <p:spTgt spid="45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453">
                                            <p:txEl>
                                              <p:pRg st="2" end="2"/>
                                            </p:txEl>
                                          </p:spTgt>
                                        </p:tgtEl>
                                        <p:attrNameLst>
                                          <p:attrName>style.visibility</p:attrName>
                                        </p:attrNameLst>
                                      </p:cBhvr>
                                      <p:to>
                                        <p:strVal val="visible"/>
                                      </p:to>
                                    </p:set>
                                    <p:animEffect transition="in" filter="fade">
                                      <p:cBhvr additive="repl">
                                        <p:cTn id="20" dur="500"/>
                                        <p:tgtEl>
                                          <p:spTgt spid="45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453">
                                            <p:txEl>
                                              <p:pRg st="3" end="3"/>
                                            </p:txEl>
                                          </p:spTgt>
                                        </p:tgtEl>
                                        <p:attrNameLst>
                                          <p:attrName>style.visibility</p:attrName>
                                        </p:attrNameLst>
                                      </p:cBhvr>
                                      <p:to>
                                        <p:strVal val="visible"/>
                                      </p:to>
                                    </p:set>
                                    <p:animEffect transition="in" filter="fade">
                                      <p:cBhvr additive="repl">
                                        <p:cTn id="25" dur="500"/>
                                        <p:tgtEl>
                                          <p:spTgt spid="45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453">
                                            <p:txEl>
                                              <p:pRg st="4" end="4"/>
                                            </p:txEl>
                                          </p:spTgt>
                                        </p:tgtEl>
                                        <p:attrNameLst>
                                          <p:attrName>style.visibility</p:attrName>
                                        </p:attrNameLst>
                                      </p:cBhvr>
                                      <p:to>
                                        <p:strVal val="visible"/>
                                      </p:to>
                                    </p:set>
                                    <p:animEffect transition="in" filter="fade">
                                      <p:cBhvr additive="repl">
                                        <p:cTn id="30" dur="500"/>
                                        <p:tgtEl>
                                          <p:spTgt spid="45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sp>
        <p:nvSpPr>
          <p:cNvPr id="456" name="TextShape 2"/>
          <p:cNvSpPr txBox="1"/>
          <p:nvPr/>
        </p:nvSpPr>
        <p:spPr>
          <a:xfrm>
            <a:off x="131040" y="863280"/>
            <a:ext cx="6726960" cy="56786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b="0" strike="noStrike" spc="-1" dirty="0" smtClean="0">
                <a:solidFill>
                  <a:srgbClr val="212121"/>
                </a:solidFill>
                <a:latin typeface="Roboto Condensed"/>
              </a:rPr>
              <a:t>An </a:t>
            </a:r>
            <a:r>
              <a:rPr lang="en-US" sz="2400" b="1" strike="noStrike" spc="-1" dirty="0">
                <a:solidFill>
                  <a:srgbClr val="B84742"/>
                </a:solidFill>
                <a:latin typeface="Roboto Condensed"/>
              </a:rPr>
              <a:t>alarm</a:t>
            </a:r>
            <a:r>
              <a:rPr lang="en-US" sz="2400" b="0" strike="noStrike" spc="-1" dirty="0">
                <a:solidFill>
                  <a:srgbClr val="212121"/>
                </a:solidFill>
                <a:latin typeface="Roboto Condensed"/>
              </a:rPr>
              <a:t> system and the </a:t>
            </a:r>
            <a:r>
              <a:rPr lang="en-US" sz="2400" b="1" strike="noStrike" spc="-1" dirty="0">
                <a:solidFill>
                  <a:srgbClr val="B84742"/>
                </a:solidFill>
                <a:latin typeface="Roboto Condensed"/>
              </a:rPr>
              <a:t>water</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sprinkling</a:t>
            </a:r>
            <a:r>
              <a:rPr lang="en-US" sz="2400" b="0" strike="noStrike" spc="-1" dirty="0">
                <a:solidFill>
                  <a:srgbClr val="212121"/>
                </a:solidFill>
                <a:latin typeface="Roboto Condensed"/>
              </a:rPr>
              <a:t> system are used </a:t>
            </a:r>
            <a:r>
              <a:rPr lang="en-US" sz="2400" b="1" strike="noStrike" spc="-1" dirty="0">
                <a:solidFill>
                  <a:srgbClr val="B84742"/>
                </a:solidFill>
                <a:latin typeface="Roboto Condensed"/>
              </a:rPr>
              <a:t>for</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fire</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safety,</a:t>
            </a:r>
            <a:r>
              <a:rPr lang="en-US" sz="2400" b="0" strike="noStrike" spc="-1" dirty="0">
                <a:solidFill>
                  <a:srgbClr val="212121"/>
                </a:solidFill>
                <a:latin typeface="Roboto Condensed"/>
              </a:rPr>
              <a:t> should have connected with a controller node</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Local Server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Receives all the data from all the controller nodes,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Execute some business logic and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Do analysis on the collected data, and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Send the essential data to the cloud computer.</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The server computer should have Internet connectivity for the cloud communication.</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The cloud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Stores all the data received from the local server,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Execute some business logic and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Do analysis on the stored data</a:t>
            </a:r>
          </a:p>
        </p:txBody>
      </p:sp>
      <p:pic>
        <p:nvPicPr>
          <p:cNvPr id="457" name="Picture 3"/>
          <p:cNvPicPr/>
          <p:nvPr/>
        </p:nvPicPr>
        <p:blipFill>
          <a:blip r:embed="rId3"/>
          <a:stretch/>
        </p:blipFill>
        <p:spPr>
          <a:xfrm>
            <a:off x="7491046" y="2124706"/>
            <a:ext cx="4233864" cy="3089132"/>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18023766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56">
                                            <p:txEl>
                                              <p:pRg st="0" end="0"/>
                                            </p:txEl>
                                          </p:spTgt>
                                        </p:tgtEl>
                                        <p:attrNameLst>
                                          <p:attrName>style.visibility</p:attrName>
                                        </p:attrNameLst>
                                      </p:cBhvr>
                                      <p:to>
                                        <p:strVal val="visible"/>
                                      </p:to>
                                    </p:set>
                                    <p:animEffect transition="in" filter="fade">
                                      <p:cBhvr additive="repl">
                                        <p:cTn id="7" dur="500"/>
                                        <p:tgtEl>
                                          <p:spTgt spid="456">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457"/>
                                        </p:tgtEl>
                                        <p:attrNameLst>
                                          <p:attrName>style.visibility</p:attrName>
                                        </p:attrNameLst>
                                      </p:cBhvr>
                                      <p:to>
                                        <p:strVal val="visible"/>
                                      </p:to>
                                    </p:set>
                                    <p:animEffect transition="in" filter="fade">
                                      <p:cBhvr additive="repl">
                                        <p:cTn id="10" dur="500"/>
                                        <p:tgtEl>
                                          <p:spTgt spid="45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456">
                                            <p:txEl>
                                              <p:pRg st="1" end="1"/>
                                            </p:txEl>
                                          </p:spTgt>
                                        </p:tgtEl>
                                        <p:attrNameLst>
                                          <p:attrName>style.visibility</p:attrName>
                                        </p:attrNameLst>
                                      </p:cBhvr>
                                      <p:to>
                                        <p:strVal val="visible"/>
                                      </p:to>
                                    </p:set>
                                    <p:animEffect transition="in" filter="fade">
                                      <p:cBhvr additive="repl">
                                        <p:cTn id="15" dur="500"/>
                                        <p:tgtEl>
                                          <p:spTgt spid="456">
                                            <p:txEl>
                                              <p:pRg st="1" end="1"/>
                                            </p:txEl>
                                          </p:spTgt>
                                        </p:tgtEl>
                                      </p:cBhvr>
                                    </p:animEffect>
                                  </p:childTnLst>
                                </p:cTn>
                              </p:par>
                              <p:par>
                                <p:cTn id="16" presetID="10" presetClass="entr" fill="hold" nodeType="withEffect">
                                  <p:stCondLst>
                                    <p:cond delay="0"/>
                                  </p:stCondLst>
                                  <p:childTnLst>
                                    <p:set>
                                      <p:cBhvr>
                                        <p:cTn id="17" dur="1" fill="hold">
                                          <p:stCondLst>
                                            <p:cond delay="0"/>
                                          </p:stCondLst>
                                        </p:cTn>
                                        <p:tgtEl>
                                          <p:spTgt spid="456">
                                            <p:txEl>
                                              <p:pRg st="2" end="2"/>
                                            </p:txEl>
                                          </p:spTgt>
                                        </p:tgtEl>
                                        <p:attrNameLst>
                                          <p:attrName>style.visibility</p:attrName>
                                        </p:attrNameLst>
                                      </p:cBhvr>
                                      <p:to>
                                        <p:strVal val="visible"/>
                                      </p:to>
                                    </p:set>
                                    <p:animEffect transition="in" filter="fade">
                                      <p:cBhvr additive="repl">
                                        <p:cTn id="18" dur="500"/>
                                        <p:tgtEl>
                                          <p:spTgt spid="45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456">
                                            <p:txEl>
                                              <p:pRg st="3" end="3"/>
                                            </p:txEl>
                                          </p:spTgt>
                                        </p:tgtEl>
                                        <p:attrNameLst>
                                          <p:attrName>style.visibility</p:attrName>
                                        </p:attrNameLst>
                                      </p:cBhvr>
                                      <p:to>
                                        <p:strVal val="visible"/>
                                      </p:to>
                                    </p:set>
                                    <p:animEffect transition="in" filter="fade">
                                      <p:cBhvr additive="repl">
                                        <p:cTn id="23" dur="500"/>
                                        <p:tgtEl>
                                          <p:spTgt spid="45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456">
                                            <p:txEl>
                                              <p:pRg st="4" end="4"/>
                                            </p:txEl>
                                          </p:spTgt>
                                        </p:tgtEl>
                                        <p:attrNameLst>
                                          <p:attrName>style.visibility</p:attrName>
                                        </p:attrNameLst>
                                      </p:cBhvr>
                                      <p:to>
                                        <p:strVal val="visible"/>
                                      </p:to>
                                    </p:set>
                                    <p:animEffect transition="in" filter="fade">
                                      <p:cBhvr additive="repl">
                                        <p:cTn id="28" dur="500"/>
                                        <p:tgtEl>
                                          <p:spTgt spid="456">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456">
                                            <p:txEl>
                                              <p:pRg st="5" end="5"/>
                                            </p:txEl>
                                          </p:spTgt>
                                        </p:tgtEl>
                                        <p:attrNameLst>
                                          <p:attrName>style.visibility</p:attrName>
                                        </p:attrNameLst>
                                      </p:cBhvr>
                                      <p:to>
                                        <p:strVal val="visible"/>
                                      </p:to>
                                    </p:set>
                                    <p:animEffect transition="in" filter="fade">
                                      <p:cBhvr additive="repl">
                                        <p:cTn id="33" dur="500"/>
                                        <p:tgtEl>
                                          <p:spTgt spid="456">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fill="hold" nodeType="clickEffect">
                                  <p:stCondLst>
                                    <p:cond delay="0"/>
                                  </p:stCondLst>
                                  <p:childTnLst>
                                    <p:set>
                                      <p:cBhvr>
                                        <p:cTn id="37" dur="1" fill="hold">
                                          <p:stCondLst>
                                            <p:cond delay="0"/>
                                          </p:stCondLst>
                                        </p:cTn>
                                        <p:tgtEl>
                                          <p:spTgt spid="456">
                                            <p:txEl>
                                              <p:pRg st="6" end="6"/>
                                            </p:txEl>
                                          </p:spTgt>
                                        </p:tgtEl>
                                        <p:attrNameLst>
                                          <p:attrName>style.visibility</p:attrName>
                                        </p:attrNameLst>
                                      </p:cBhvr>
                                      <p:to>
                                        <p:strVal val="visible"/>
                                      </p:to>
                                    </p:set>
                                    <p:animEffect transition="in" filter="fade">
                                      <p:cBhvr additive="repl">
                                        <p:cTn id="38" dur="500"/>
                                        <p:tgtEl>
                                          <p:spTgt spid="456">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nodeType="clickEffect">
                                  <p:stCondLst>
                                    <p:cond delay="0"/>
                                  </p:stCondLst>
                                  <p:childTnLst>
                                    <p:set>
                                      <p:cBhvr>
                                        <p:cTn id="42" dur="1" fill="hold">
                                          <p:stCondLst>
                                            <p:cond delay="0"/>
                                          </p:stCondLst>
                                        </p:cTn>
                                        <p:tgtEl>
                                          <p:spTgt spid="456">
                                            <p:txEl>
                                              <p:pRg st="7" end="7"/>
                                            </p:txEl>
                                          </p:spTgt>
                                        </p:tgtEl>
                                        <p:attrNameLst>
                                          <p:attrName>style.visibility</p:attrName>
                                        </p:attrNameLst>
                                      </p:cBhvr>
                                      <p:to>
                                        <p:strVal val="visible"/>
                                      </p:to>
                                    </p:set>
                                    <p:animEffect transition="in" filter="fade">
                                      <p:cBhvr additive="repl">
                                        <p:cTn id="43" dur="500"/>
                                        <p:tgtEl>
                                          <p:spTgt spid="456">
                                            <p:txEl>
                                              <p:pRg st="7" end="7"/>
                                            </p:txEl>
                                          </p:spTgt>
                                        </p:tgtEl>
                                      </p:cBhvr>
                                    </p:animEffect>
                                  </p:childTnLst>
                                </p:cTn>
                              </p:par>
                              <p:par>
                                <p:cTn id="44" presetID="10" presetClass="entr" fill="hold" nodeType="withEffect">
                                  <p:stCondLst>
                                    <p:cond delay="0"/>
                                  </p:stCondLst>
                                  <p:childTnLst>
                                    <p:set>
                                      <p:cBhvr>
                                        <p:cTn id="45" dur="1" fill="hold">
                                          <p:stCondLst>
                                            <p:cond delay="0"/>
                                          </p:stCondLst>
                                        </p:cTn>
                                        <p:tgtEl>
                                          <p:spTgt spid="456">
                                            <p:txEl>
                                              <p:pRg st="8" end="8"/>
                                            </p:txEl>
                                          </p:spTgt>
                                        </p:tgtEl>
                                        <p:attrNameLst>
                                          <p:attrName>style.visibility</p:attrName>
                                        </p:attrNameLst>
                                      </p:cBhvr>
                                      <p:to>
                                        <p:strVal val="visible"/>
                                      </p:to>
                                    </p:set>
                                    <p:animEffect transition="in" filter="fade">
                                      <p:cBhvr additive="repl">
                                        <p:cTn id="46" dur="500"/>
                                        <p:tgtEl>
                                          <p:spTgt spid="456">
                                            <p:txEl>
                                              <p:pRg st="8" end="8"/>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fill="hold" nodeType="clickEffect">
                                  <p:stCondLst>
                                    <p:cond delay="0"/>
                                  </p:stCondLst>
                                  <p:childTnLst>
                                    <p:set>
                                      <p:cBhvr>
                                        <p:cTn id="50" dur="1" fill="hold">
                                          <p:stCondLst>
                                            <p:cond delay="0"/>
                                          </p:stCondLst>
                                        </p:cTn>
                                        <p:tgtEl>
                                          <p:spTgt spid="456">
                                            <p:txEl>
                                              <p:pRg st="9" end="9"/>
                                            </p:txEl>
                                          </p:spTgt>
                                        </p:tgtEl>
                                        <p:attrNameLst>
                                          <p:attrName>style.visibility</p:attrName>
                                        </p:attrNameLst>
                                      </p:cBhvr>
                                      <p:to>
                                        <p:strVal val="visible"/>
                                      </p:to>
                                    </p:set>
                                    <p:animEffect transition="in" filter="fade">
                                      <p:cBhvr additive="repl">
                                        <p:cTn id="51" dur="500"/>
                                        <p:tgtEl>
                                          <p:spTgt spid="456">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fill="hold" nodeType="clickEffect">
                                  <p:stCondLst>
                                    <p:cond delay="0"/>
                                  </p:stCondLst>
                                  <p:childTnLst>
                                    <p:set>
                                      <p:cBhvr>
                                        <p:cTn id="55" dur="1" fill="hold">
                                          <p:stCondLst>
                                            <p:cond delay="0"/>
                                          </p:stCondLst>
                                        </p:cTn>
                                        <p:tgtEl>
                                          <p:spTgt spid="456">
                                            <p:txEl>
                                              <p:pRg st="10" end="10"/>
                                            </p:txEl>
                                          </p:spTgt>
                                        </p:tgtEl>
                                        <p:attrNameLst>
                                          <p:attrName>style.visibility</p:attrName>
                                        </p:attrNameLst>
                                      </p:cBhvr>
                                      <p:to>
                                        <p:strVal val="visible"/>
                                      </p:to>
                                    </p:set>
                                    <p:animEffect transition="in" filter="fade">
                                      <p:cBhvr additive="repl">
                                        <p:cTn id="56" dur="500"/>
                                        <p:tgtEl>
                                          <p:spTgt spid="45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sp>
        <p:nvSpPr>
          <p:cNvPr id="459" name="TextShape 2"/>
          <p:cNvSpPr txBox="1"/>
          <p:nvPr/>
        </p:nvSpPr>
        <p:spPr>
          <a:xfrm>
            <a:off x="131040" y="863280"/>
            <a:ext cx="11861668" cy="56786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b="0" strike="noStrike" spc="-1" dirty="0" smtClean="0">
                <a:solidFill>
                  <a:srgbClr val="212121"/>
                </a:solidFill>
                <a:latin typeface="Roboto Condensed"/>
              </a:rPr>
              <a:t>All </a:t>
            </a:r>
            <a:r>
              <a:rPr lang="en-US" sz="2400" b="0" strike="noStrike" spc="-1" dirty="0">
                <a:solidFill>
                  <a:srgbClr val="212121"/>
                </a:solidFill>
                <a:latin typeface="Roboto Condensed"/>
              </a:rPr>
              <a:t>those who have rights to </a:t>
            </a:r>
            <a:r>
              <a:rPr lang="en-US" sz="2400" b="1" strike="noStrike" spc="-1" dirty="0">
                <a:solidFill>
                  <a:srgbClr val="B84742"/>
                </a:solidFill>
                <a:latin typeface="Roboto Condensed"/>
              </a:rPr>
              <a:t>access</a:t>
            </a:r>
            <a:r>
              <a:rPr lang="en-US" sz="2400" b="0" strike="noStrike" spc="-1" dirty="0">
                <a:solidFill>
                  <a:srgbClr val="212121"/>
                </a:solidFill>
                <a:latin typeface="Roboto Condensed"/>
              </a:rPr>
              <a:t> the </a:t>
            </a:r>
            <a:r>
              <a:rPr lang="en-US" sz="2400" b="1" strike="noStrike" spc="-1" dirty="0">
                <a:solidFill>
                  <a:srgbClr val="B84742"/>
                </a:solidFill>
                <a:latin typeface="Roboto Condensed"/>
              </a:rPr>
              <a:t>cloud</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data</a:t>
            </a:r>
            <a:r>
              <a:rPr lang="en-US" sz="2400" b="0" strike="noStrike" spc="-1" dirty="0">
                <a:solidFill>
                  <a:srgbClr val="212121"/>
                </a:solidFill>
                <a:latin typeface="Roboto Condensed"/>
              </a:rPr>
              <a:t> can </a:t>
            </a:r>
            <a:r>
              <a:rPr lang="en-US" sz="2400" b="1" strike="noStrike" spc="-1" dirty="0">
                <a:solidFill>
                  <a:srgbClr val="B84742"/>
                </a:solidFill>
                <a:latin typeface="Roboto Condensed"/>
              </a:rPr>
              <a:t>get</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desire</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information</a:t>
            </a:r>
            <a:r>
              <a:rPr lang="en-US" sz="2400" b="0" strike="noStrike" spc="-1" dirty="0">
                <a:solidFill>
                  <a:srgbClr val="212121"/>
                </a:solidFill>
                <a:latin typeface="Roboto Condensed"/>
              </a:rPr>
              <a:t> and </a:t>
            </a:r>
            <a:r>
              <a:rPr lang="en-US" sz="2400" b="1" strike="noStrike" spc="-1" dirty="0">
                <a:solidFill>
                  <a:srgbClr val="B84742"/>
                </a:solidFill>
                <a:latin typeface="Roboto Condensed"/>
              </a:rPr>
              <a:t>alerts</a:t>
            </a:r>
            <a:r>
              <a:rPr lang="en-US" sz="2400" b="0" strike="noStrike" spc="-1" dirty="0">
                <a:solidFill>
                  <a:srgbClr val="212121"/>
                </a:solidFill>
                <a:latin typeface="Roboto Condensed"/>
              </a:rPr>
              <a:t>, like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Store manager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Staff members</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Data analytics team</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customers</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The </a:t>
            </a:r>
            <a:r>
              <a:rPr lang="en-US" sz="2400" b="1" strike="noStrike" spc="-1" dirty="0">
                <a:solidFill>
                  <a:srgbClr val="B84742"/>
                </a:solidFill>
                <a:latin typeface="Roboto Condensed"/>
              </a:rPr>
              <a:t>store</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manager</a:t>
            </a:r>
            <a:r>
              <a:rPr lang="en-US" sz="2400" b="0" strike="noStrike" spc="-1" dirty="0">
                <a:solidFill>
                  <a:srgbClr val="212121"/>
                </a:solidFill>
                <a:latin typeface="Roboto Condensed"/>
              </a:rPr>
              <a:t> and data </a:t>
            </a:r>
            <a:r>
              <a:rPr lang="en-US" sz="2400" b="1" strike="noStrike" spc="-1" dirty="0">
                <a:solidFill>
                  <a:srgbClr val="B84742"/>
                </a:solidFill>
                <a:latin typeface="Roboto Condensed"/>
              </a:rPr>
              <a:t>analytics</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teams</a:t>
            </a:r>
            <a:r>
              <a:rPr lang="en-US" sz="2400" b="0" strike="noStrike" spc="-1" dirty="0">
                <a:solidFill>
                  <a:srgbClr val="212121"/>
                </a:solidFill>
                <a:latin typeface="Roboto Condensed"/>
              </a:rPr>
              <a:t> may </a:t>
            </a:r>
            <a:r>
              <a:rPr lang="en-US" sz="2400" b="1" strike="noStrike" spc="-1" dirty="0">
                <a:solidFill>
                  <a:srgbClr val="B84742"/>
                </a:solidFill>
                <a:latin typeface="Roboto Condensed"/>
              </a:rPr>
              <a:t>execute</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corrective</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action</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based</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on</a:t>
            </a:r>
            <a:r>
              <a:rPr lang="en-US" sz="2400" b="0" strike="noStrike" spc="-1" dirty="0">
                <a:solidFill>
                  <a:srgbClr val="212121"/>
                </a:solidFill>
                <a:latin typeface="Roboto Condensed"/>
              </a:rPr>
              <a:t> the </a:t>
            </a:r>
            <a:r>
              <a:rPr lang="en-US" sz="2400" b="1" strike="noStrike" spc="-1" dirty="0">
                <a:solidFill>
                  <a:srgbClr val="B84742"/>
                </a:solidFill>
                <a:latin typeface="Roboto Condensed"/>
              </a:rPr>
              <a:t>data</a:t>
            </a:r>
            <a:r>
              <a:rPr lang="en-US" sz="2400" b="0" strike="noStrike" spc="-1" dirty="0">
                <a:solidFill>
                  <a:srgbClr val="212121"/>
                </a:solidFill>
                <a:latin typeface="Roboto Condensed"/>
              </a:rPr>
              <a:t>.</a:t>
            </a: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p:txBody>
      </p:sp>
      <p:pic>
        <p:nvPicPr>
          <p:cNvPr id="460" name="Picture 3"/>
          <p:cNvPicPr/>
          <p:nvPr/>
        </p:nvPicPr>
        <p:blipFill>
          <a:blip r:embed="rId3"/>
          <a:stretch/>
        </p:blipFill>
        <p:spPr>
          <a:xfrm>
            <a:off x="3942788" y="4035669"/>
            <a:ext cx="4745797" cy="2409895"/>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32119576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59">
                                            <p:txEl>
                                              <p:pRg st="0" end="0"/>
                                            </p:txEl>
                                          </p:spTgt>
                                        </p:tgtEl>
                                        <p:attrNameLst>
                                          <p:attrName>style.visibility</p:attrName>
                                        </p:attrNameLst>
                                      </p:cBhvr>
                                      <p:to>
                                        <p:strVal val="visible"/>
                                      </p:to>
                                    </p:set>
                                    <p:animEffect transition="in" filter="fade">
                                      <p:cBhvr additive="repl">
                                        <p:cTn id="7" dur="500"/>
                                        <p:tgtEl>
                                          <p:spTgt spid="459">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459">
                                            <p:txEl>
                                              <p:pRg st="1" end="1"/>
                                            </p:txEl>
                                          </p:spTgt>
                                        </p:tgtEl>
                                        <p:attrNameLst>
                                          <p:attrName>style.visibility</p:attrName>
                                        </p:attrNameLst>
                                      </p:cBhvr>
                                      <p:to>
                                        <p:strVal val="visible"/>
                                      </p:to>
                                    </p:set>
                                    <p:animEffect transition="in" filter="fade">
                                      <p:cBhvr additive="repl">
                                        <p:cTn id="10" dur="500"/>
                                        <p:tgtEl>
                                          <p:spTgt spid="459">
                                            <p:txEl>
                                              <p:pRg st="1" end="1"/>
                                            </p:txEl>
                                          </p:spTgt>
                                        </p:tgtEl>
                                      </p:cBhvr>
                                    </p:animEffect>
                                  </p:childTnLst>
                                </p:cTn>
                              </p:par>
                              <p:par>
                                <p:cTn id="11" presetID="10" presetClass="entr" fill="hold" nodeType="withEffect">
                                  <p:stCondLst>
                                    <p:cond delay="0"/>
                                  </p:stCondLst>
                                  <p:childTnLst>
                                    <p:set>
                                      <p:cBhvr>
                                        <p:cTn id="12" dur="1" fill="hold">
                                          <p:stCondLst>
                                            <p:cond delay="0"/>
                                          </p:stCondLst>
                                        </p:cTn>
                                        <p:tgtEl>
                                          <p:spTgt spid="460"/>
                                        </p:tgtEl>
                                        <p:attrNameLst>
                                          <p:attrName>style.visibility</p:attrName>
                                        </p:attrNameLst>
                                      </p:cBhvr>
                                      <p:to>
                                        <p:strVal val="visible"/>
                                      </p:to>
                                    </p:set>
                                    <p:animEffect transition="in" filter="fade">
                                      <p:cBhvr additive="repl">
                                        <p:cTn id="13" dur="500"/>
                                        <p:tgtEl>
                                          <p:spTgt spid="4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459">
                                            <p:txEl>
                                              <p:pRg st="2" end="2"/>
                                            </p:txEl>
                                          </p:spTgt>
                                        </p:tgtEl>
                                        <p:attrNameLst>
                                          <p:attrName>style.visibility</p:attrName>
                                        </p:attrNameLst>
                                      </p:cBhvr>
                                      <p:to>
                                        <p:strVal val="visible"/>
                                      </p:to>
                                    </p:set>
                                    <p:animEffect transition="in" filter="fade">
                                      <p:cBhvr additive="repl">
                                        <p:cTn id="18" dur="500"/>
                                        <p:tgtEl>
                                          <p:spTgt spid="45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459">
                                            <p:txEl>
                                              <p:pRg st="3" end="3"/>
                                            </p:txEl>
                                          </p:spTgt>
                                        </p:tgtEl>
                                        <p:attrNameLst>
                                          <p:attrName>style.visibility</p:attrName>
                                        </p:attrNameLst>
                                      </p:cBhvr>
                                      <p:to>
                                        <p:strVal val="visible"/>
                                      </p:to>
                                    </p:set>
                                    <p:animEffect transition="in" filter="fade">
                                      <p:cBhvr additive="repl">
                                        <p:cTn id="23" dur="500"/>
                                        <p:tgtEl>
                                          <p:spTgt spid="459">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459">
                                            <p:txEl>
                                              <p:pRg st="4" end="4"/>
                                            </p:txEl>
                                          </p:spTgt>
                                        </p:tgtEl>
                                        <p:attrNameLst>
                                          <p:attrName>style.visibility</p:attrName>
                                        </p:attrNameLst>
                                      </p:cBhvr>
                                      <p:to>
                                        <p:strVal val="visible"/>
                                      </p:to>
                                    </p:set>
                                    <p:animEffect transition="in" filter="fade">
                                      <p:cBhvr additive="repl">
                                        <p:cTn id="28" dur="500"/>
                                        <p:tgtEl>
                                          <p:spTgt spid="459">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459">
                                            <p:txEl>
                                              <p:pRg st="5" end="5"/>
                                            </p:txEl>
                                          </p:spTgt>
                                        </p:tgtEl>
                                        <p:attrNameLst>
                                          <p:attrName>style.visibility</p:attrName>
                                        </p:attrNameLst>
                                      </p:cBhvr>
                                      <p:to>
                                        <p:strVal val="visible"/>
                                      </p:to>
                                    </p:set>
                                    <p:animEffect transition="in" filter="fade">
                                      <p:cBhvr additive="repl">
                                        <p:cTn id="33" dur="500"/>
                                        <p:tgtEl>
                                          <p:spTgt spid="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sp>
        <p:nvSpPr>
          <p:cNvPr id="462" name="TextShape 2"/>
          <p:cNvSpPr txBox="1"/>
          <p:nvPr/>
        </p:nvSpPr>
        <p:spPr>
          <a:xfrm>
            <a:off x="131040" y="863280"/>
            <a:ext cx="12060360" cy="4996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b="1" strike="noStrike" spc="-1" dirty="0" smtClean="0">
                <a:solidFill>
                  <a:srgbClr val="B84742"/>
                </a:solidFill>
                <a:latin typeface="Roboto Condensed"/>
              </a:rPr>
              <a:t>Beacons</a:t>
            </a:r>
            <a:r>
              <a:rPr lang="en-US" sz="2400" b="1" strike="noStrike" spc="-1" dirty="0">
                <a:solidFill>
                  <a:srgbClr val="B84742"/>
                </a:solidFill>
                <a:latin typeface="Roboto Condensed"/>
              </a:rPr>
              <a:t>,</a:t>
            </a:r>
            <a:r>
              <a:rPr lang="en-US" sz="2400" b="0" strike="noStrike" spc="-1" dirty="0">
                <a:solidFill>
                  <a:srgbClr val="212121"/>
                </a:solidFill>
                <a:latin typeface="Roboto Condensed"/>
              </a:rPr>
              <a:t> a Bluetooth Low Energy (BLE) device </a:t>
            </a:r>
          </a:p>
          <a:p>
            <a:pPr marL="809640" lvl="1" indent="-352080" algn="just">
              <a:lnSpc>
                <a:spcPct val="90000"/>
              </a:lnSpc>
              <a:spcBef>
                <a:spcPts val="499"/>
              </a:spcBef>
              <a:buClr>
                <a:srgbClr val="B84742"/>
              </a:buClr>
              <a:buFont typeface="Wingdings 3" charset="2"/>
              <a:buChar char=""/>
              <a:tabLst>
                <a:tab pos="0" algn="l"/>
              </a:tabLst>
            </a:pPr>
            <a:r>
              <a:rPr lang="en-US" sz="2000" b="1" strike="noStrike" spc="-1" dirty="0">
                <a:solidFill>
                  <a:srgbClr val="B84742"/>
                </a:solidFill>
                <a:latin typeface="Roboto Condensed"/>
              </a:rPr>
              <a:t>Automatically</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connect</a:t>
            </a:r>
            <a:r>
              <a:rPr lang="en-US" sz="2000" b="0" strike="noStrike" spc="-1" dirty="0">
                <a:solidFill>
                  <a:srgbClr val="212121"/>
                </a:solidFill>
                <a:latin typeface="Roboto Condensed"/>
              </a:rPr>
              <a:t> with customers’ smartphones </a:t>
            </a:r>
            <a:r>
              <a:rPr lang="en-US" sz="2000" b="1" strike="noStrike" spc="-1" dirty="0">
                <a:solidFill>
                  <a:srgbClr val="B84742"/>
                </a:solidFill>
                <a:latin typeface="Roboto Condensed"/>
              </a:rPr>
              <a:t>when</a:t>
            </a:r>
            <a:r>
              <a:rPr lang="en-US" sz="2000" b="0" strike="noStrike" spc="-1" dirty="0">
                <a:solidFill>
                  <a:srgbClr val="212121"/>
                </a:solidFill>
                <a:latin typeface="Roboto Condensed"/>
              </a:rPr>
              <a:t> they </a:t>
            </a:r>
            <a:r>
              <a:rPr lang="en-US" sz="2000" b="1" strike="noStrike" spc="-1" dirty="0">
                <a:solidFill>
                  <a:srgbClr val="B84742"/>
                </a:solidFill>
                <a:latin typeface="Roboto Condensed"/>
              </a:rPr>
              <a:t>entered</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in</a:t>
            </a:r>
            <a:r>
              <a:rPr lang="en-US" sz="2000" b="0" strike="noStrike" spc="-1" dirty="0">
                <a:solidFill>
                  <a:srgbClr val="212121"/>
                </a:solidFill>
                <a:latin typeface="Roboto Condensed"/>
              </a:rPr>
              <a:t> the </a:t>
            </a:r>
            <a:r>
              <a:rPr lang="en-US" sz="2000" b="1" strike="noStrike" spc="-1" dirty="0">
                <a:solidFill>
                  <a:srgbClr val="B84742"/>
                </a:solidFill>
                <a:latin typeface="Roboto Condensed"/>
              </a:rPr>
              <a:t>coverage</a:t>
            </a:r>
            <a:r>
              <a:rPr lang="en-US" sz="2000" b="0" strike="noStrike" spc="-1" dirty="0">
                <a:solidFill>
                  <a:srgbClr val="212121"/>
                </a:solidFill>
                <a:latin typeface="Roboto Condensed"/>
              </a:rPr>
              <a:t> area.</a:t>
            </a:r>
          </a:p>
          <a:p>
            <a:pPr marL="809640" lvl="1" indent="-352080" algn="just">
              <a:lnSpc>
                <a:spcPct val="90000"/>
              </a:lnSpc>
              <a:spcBef>
                <a:spcPts val="499"/>
              </a:spcBef>
              <a:buClr>
                <a:srgbClr val="B84742"/>
              </a:buClr>
              <a:buFont typeface="Wingdings 3" charset="2"/>
              <a:buChar char=""/>
              <a:tabLst>
                <a:tab pos="0" algn="l"/>
              </a:tabLst>
            </a:pPr>
            <a:r>
              <a:rPr lang="en-US" sz="2000" b="1" strike="noStrike" spc="-1" dirty="0">
                <a:solidFill>
                  <a:srgbClr val="B84742"/>
                </a:solidFill>
                <a:latin typeface="Roboto Condensed"/>
              </a:rPr>
              <a:t>Send</a:t>
            </a:r>
            <a:r>
              <a:rPr lang="en-US" sz="2000" b="0" strike="noStrike" spc="-1" dirty="0">
                <a:solidFill>
                  <a:srgbClr val="212121"/>
                </a:solidFill>
                <a:latin typeface="Roboto Condensed"/>
              </a:rPr>
              <a:t> push </a:t>
            </a:r>
            <a:r>
              <a:rPr lang="en-US" sz="2000" b="1" strike="noStrike" spc="-1" dirty="0">
                <a:solidFill>
                  <a:srgbClr val="B84742"/>
                </a:solidFill>
                <a:latin typeface="Roboto Condensed"/>
              </a:rPr>
              <a:t>notifications</a:t>
            </a:r>
            <a:r>
              <a:rPr lang="en-US" sz="2000" b="0" strike="noStrike" spc="-1" dirty="0">
                <a:solidFill>
                  <a:srgbClr val="212121"/>
                </a:solidFill>
                <a:latin typeface="Roboto Condensed"/>
              </a:rPr>
              <a:t> directly to the customers.</a:t>
            </a:r>
          </a:p>
          <a:p>
            <a:pPr marL="264960" indent="-264600" algn="just">
              <a:lnSpc>
                <a:spcPct val="90000"/>
              </a:lnSpc>
              <a:spcBef>
                <a:spcPts val="1001"/>
              </a:spcBef>
              <a:buClr>
                <a:srgbClr val="B84742"/>
              </a:buClr>
              <a:buFont typeface="Wingdings 3" charset="2"/>
              <a:buChar char=""/>
              <a:tabLst>
                <a:tab pos="0" algn="l"/>
              </a:tabLst>
            </a:pPr>
            <a:r>
              <a:rPr lang="en-US" sz="2400" b="1" strike="noStrike" spc="-1" dirty="0">
                <a:solidFill>
                  <a:srgbClr val="B84742"/>
                </a:solidFill>
                <a:latin typeface="Roboto Condensed"/>
              </a:rPr>
              <a:t>Beacons</a:t>
            </a:r>
            <a:r>
              <a:rPr lang="en-US" sz="2400" b="0" strike="noStrike" spc="-1" dirty="0">
                <a:solidFill>
                  <a:srgbClr val="212121"/>
                </a:solidFill>
                <a:latin typeface="Roboto Condensed"/>
              </a:rPr>
              <a:t> can be </a:t>
            </a:r>
            <a:r>
              <a:rPr lang="en-US" sz="2400" b="1" strike="noStrike" spc="-1" dirty="0">
                <a:solidFill>
                  <a:srgbClr val="B84742"/>
                </a:solidFill>
                <a:latin typeface="Roboto Condensed"/>
              </a:rPr>
              <a:t>installed</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at</a:t>
            </a:r>
            <a:r>
              <a:rPr lang="en-US" sz="2400" b="0" strike="noStrike" spc="-1" dirty="0">
                <a:solidFill>
                  <a:srgbClr val="212121"/>
                </a:solidFill>
                <a:latin typeface="Roboto Condensed"/>
              </a:rPr>
              <a:t> various </a:t>
            </a:r>
            <a:r>
              <a:rPr lang="en-US" sz="2400" b="1" strike="noStrike" spc="-1" dirty="0">
                <a:solidFill>
                  <a:srgbClr val="B84742"/>
                </a:solidFill>
                <a:latin typeface="Roboto Condensed"/>
              </a:rPr>
              <a:t>places</a:t>
            </a:r>
            <a:r>
              <a:rPr lang="en-US" sz="2400" b="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b="1" strike="noStrike" spc="-1" dirty="0">
                <a:solidFill>
                  <a:srgbClr val="B84742"/>
                </a:solidFill>
                <a:latin typeface="Roboto Condensed"/>
              </a:rPr>
              <a:t>For</a:t>
            </a:r>
            <a:r>
              <a:rPr lang="en-US" sz="2000" b="0" strike="noStrike" spc="-1" dirty="0">
                <a:solidFill>
                  <a:srgbClr val="212121"/>
                </a:solidFill>
                <a:latin typeface="Roboto Condensed"/>
              </a:rPr>
              <a:t> customer </a:t>
            </a:r>
            <a:r>
              <a:rPr lang="en-US" sz="2000" b="1" strike="noStrike" spc="-1" dirty="0">
                <a:solidFill>
                  <a:srgbClr val="B84742"/>
                </a:solidFill>
                <a:latin typeface="Roboto Condensed"/>
              </a:rPr>
              <a:t>in-store</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navigation</a:t>
            </a:r>
            <a:r>
              <a:rPr lang="en-US" sz="2000" b="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b="1" strike="noStrike" spc="-1" dirty="0">
                <a:solidFill>
                  <a:srgbClr val="B84742"/>
                </a:solidFill>
                <a:latin typeface="Roboto Condensed"/>
              </a:rPr>
              <a:t>To</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know</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foot</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fall</a:t>
            </a:r>
            <a:r>
              <a:rPr lang="en-US" sz="2000" b="0" strike="noStrike" spc="-1" dirty="0">
                <a:solidFill>
                  <a:srgbClr val="212121"/>
                </a:solidFill>
                <a:latin typeface="Roboto Condensed"/>
              </a:rPr>
              <a:t> in particular area of the store, and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Collecting data about </a:t>
            </a:r>
            <a:r>
              <a:rPr lang="en-US" sz="2000" b="1" strike="noStrike" spc="-1" dirty="0">
                <a:solidFill>
                  <a:srgbClr val="B84742"/>
                </a:solidFill>
                <a:latin typeface="Roboto Condensed"/>
              </a:rPr>
              <a:t>customer</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behavior</a:t>
            </a:r>
            <a:r>
              <a:rPr lang="en-US" sz="2000" b="0" strike="noStrike" spc="-1" dirty="0">
                <a:solidFill>
                  <a:srgbClr val="212121"/>
                </a:solidFill>
                <a:latin typeface="Roboto Condensed"/>
              </a:rPr>
              <a:t> and </a:t>
            </a:r>
            <a:r>
              <a:rPr lang="en-US" sz="2000" b="1" strike="noStrike" spc="-1" dirty="0">
                <a:solidFill>
                  <a:srgbClr val="B84742"/>
                </a:solidFill>
                <a:latin typeface="Roboto Condensed"/>
              </a:rPr>
              <a:t>routes</a:t>
            </a:r>
            <a:r>
              <a:rPr lang="en-US" sz="2000" b="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Customers are </a:t>
            </a:r>
            <a:r>
              <a:rPr lang="en-US" sz="2400" b="1" strike="noStrike" spc="-1" dirty="0">
                <a:solidFill>
                  <a:srgbClr val="B84742"/>
                </a:solidFill>
                <a:latin typeface="Roboto Condensed"/>
              </a:rPr>
              <a:t>notified</a:t>
            </a:r>
            <a:r>
              <a:rPr lang="en-US" sz="2400" b="0" strike="noStrike" spc="-1" dirty="0">
                <a:solidFill>
                  <a:srgbClr val="212121"/>
                </a:solidFill>
                <a:latin typeface="Roboto Condensed"/>
              </a:rPr>
              <a:t> about </a:t>
            </a:r>
            <a:r>
              <a:rPr lang="en-US" sz="2400" b="1" strike="noStrike" spc="-1" dirty="0">
                <a:solidFill>
                  <a:srgbClr val="B84742"/>
                </a:solidFill>
                <a:latin typeface="Roboto Condensed"/>
              </a:rPr>
              <a:t>discounts</a:t>
            </a:r>
            <a:r>
              <a:rPr lang="en-US" sz="2400" b="0" strike="noStrike" spc="-1" dirty="0">
                <a:solidFill>
                  <a:srgbClr val="212121"/>
                </a:solidFill>
                <a:latin typeface="Roboto Condensed"/>
              </a:rPr>
              <a:t> and </a:t>
            </a:r>
            <a:r>
              <a:rPr lang="en-US" sz="2400" b="1" strike="noStrike" spc="-1" dirty="0">
                <a:solidFill>
                  <a:srgbClr val="B84742"/>
                </a:solidFill>
                <a:latin typeface="Roboto Condensed"/>
              </a:rPr>
              <a:t>offers</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in</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real-time</a:t>
            </a:r>
            <a:r>
              <a:rPr lang="en-US" sz="2400" b="0" strike="noStrike" spc="-1" dirty="0">
                <a:solidFill>
                  <a:srgbClr val="212121"/>
                </a:solidFill>
                <a:latin typeface="Roboto Condensed"/>
              </a:rPr>
              <a:t> using the beacons system.</a:t>
            </a: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p:txBody>
      </p:sp>
      <p:pic>
        <p:nvPicPr>
          <p:cNvPr id="463" name="Picture 3"/>
          <p:cNvPicPr/>
          <p:nvPr/>
        </p:nvPicPr>
        <p:blipFill>
          <a:blip r:embed="rId3"/>
          <a:stretch/>
        </p:blipFill>
        <p:spPr>
          <a:xfrm>
            <a:off x="2223000" y="4085424"/>
            <a:ext cx="7593120" cy="2163600"/>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217681079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62">
                                            <p:txEl>
                                              <p:pRg st="0" end="0"/>
                                            </p:txEl>
                                          </p:spTgt>
                                        </p:tgtEl>
                                        <p:attrNameLst>
                                          <p:attrName>style.visibility</p:attrName>
                                        </p:attrNameLst>
                                      </p:cBhvr>
                                      <p:to>
                                        <p:strVal val="visible"/>
                                      </p:to>
                                    </p:set>
                                    <p:animEffect transition="in" filter="fade">
                                      <p:cBhvr additive="repl">
                                        <p:cTn id="7" dur="500"/>
                                        <p:tgtEl>
                                          <p:spTgt spid="4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62">
                                            <p:txEl>
                                              <p:pRg st="1" end="1"/>
                                            </p:txEl>
                                          </p:spTgt>
                                        </p:tgtEl>
                                        <p:attrNameLst>
                                          <p:attrName>style.visibility</p:attrName>
                                        </p:attrNameLst>
                                      </p:cBhvr>
                                      <p:to>
                                        <p:strVal val="visible"/>
                                      </p:to>
                                    </p:set>
                                    <p:animEffect transition="in" filter="fade">
                                      <p:cBhvr additive="repl">
                                        <p:cTn id="12" dur="500"/>
                                        <p:tgtEl>
                                          <p:spTgt spid="4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462">
                                            <p:txEl>
                                              <p:pRg st="2" end="2"/>
                                            </p:txEl>
                                          </p:spTgt>
                                        </p:tgtEl>
                                        <p:attrNameLst>
                                          <p:attrName>style.visibility</p:attrName>
                                        </p:attrNameLst>
                                      </p:cBhvr>
                                      <p:to>
                                        <p:strVal val="visible"/>
                                      </p:to>
                                    </p:set>
                                    <p:animEffect transition="in" filter="fade">
                                      <p:cBhvr additive="repl">
                                        <p:cTn id="17" dur="500"/>
                                        <p:tgtEl>
                                          <p:spTgt spid="4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463"/>
                                        </p:tgtEl>
                                        <p:attrNameLst>
                                          <p:attrName>style.visibility</p:attrName>
                                        </p:attrNameLst>
                                      </p:cBhvr>
                                      <p:to>
                                        <p:strVal val="visible"/>
                                      </p:to>
                                    </p:set>
                                    <p:animEffect transition="in" filter="fade">
                                      <p:cBhvr additive="repl">
                                        <p:cTn id="22" dur="500"/>
                                        <p:tgtEl>
                                          <p:spTgt spid="4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462">
                                            <p:txEl>
                                              <p:pRg st="3" end="3"/>
                                            </p:txEl>
                                          </p:spTgt>
                                        </p:tgtEl>
                                        <p:attrNameLst>
                                          <p:attrName>style.visibility</p:attrName>
                                        </p:attrNameLst>
                                      </p:cBhvr>
                                      <p:to>
                                        <p:strVal val="visible"/>
                                      </p:to>
                                    </p:set>
                                    <p:animEffect transition="in" filter="fade">
                                      <p:cBhvr additive="repl">
                                        <p:cTn id="27" dur="500"/>
                                        <p:tgtEl>
                                          <p:spTgt spid="46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462">
                                            <p:txEl>
                                              <p:pRg st="4" end="4"/>
                                            </p:txEl>
                                          </p:spTgt>
                                        </p:tgtEl>
                                        <p:attrNameLst>
                                          <p:attrName>style.visibility</p:attrName>
                                        </p:attrNameLst>
                                      </p:cBhvr>
                                      <p:to>
                                        <p:strVal val="visible"/>
                                      </p:to>
                                    </p:set>
                                    <p:animEffect transition="in" filter="fade">
                                      <p:cBhvr additive="repl">
                                        <p:cTn id="32" dur="500"/>
                                        <p:tgtEl>
                                          <p:spTgt spid="46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462">
                                            <p:txEl>
                                              <p:pRg st="5" end="5"/>
                                            </p:txEl>
                                          </p:spTgt>
                                        </p:tgtEl>
                                        <p:attrNameLst>
                                          <p:attrName>style.visibility</p:attrName>
                                        </p:attrNameLst>
                                      </p:cBhvr>
                                      <p:to>
                                        <p:strVal val="visible"/>
                                      </p:to>
                                    </p:set>
                                    <p:animEffect transition="in" filter="fade">
                                      <p:cBhvr additive="repl">
                                        <p:cTn id="37" dur="500"/>
                                        <p:tgtEl>
                                          <p:spTgt spid="46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462">
                                            <p:txEl>
                                              <p:pRg st="6" end="6"/>
                                            </p:txEl>
                                          </p:spTgt>
                                        </p:tgtEl>
                                        <p:attrNameLst>
                                          <p:attrName>style.visibility</p:attrName>
                                        </p:attrNameLst>
                                      </p:cBhvr>
                                      <p:to>
                                        <p:strVal val="visible"/>
                                      </p:to>
                                    </p:set>
                                    <p:animEffect transition="in" filter="fade">
                                      <p:cBhvr additive="repl">
                                        <p:cTn id="42" dur="500"/>
                                        <p:tgtEl>
                                          <p:spTgt spid="46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462">
                                            <p:txEl>
                                              <p:pRg st="7" end="7"/>
                                            </p:txEl>
                                          </p:spTgt>
                                        </p:tgtEl>
                                        <p:attrNameLst>
                                          <p:attrName>style.visibility</p:attrName>
                                        </p:attrNameLst>
                                      </p:cBhvr>
                                      <p:to>
                                        <p:strVal val="visible"/>
                                      </p:to>
                                    </p:set>
                                    <p:animEffect transition="in" filter="fade">
                                      <p:cBhvr additive="repl">
                                        <p:cTn id="47" dur="500"/>
                                        <p:tgtEl>
                                          <p:spTgt spid="46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IoT Application in Retail</a:t>
            </a:r>
            <a:endParaRPr lang="en-US" sz="3400" b="0" strike="noStrike" spc="-1">
              <a:solidFill>
                <a:srgbClr val="212121"/>
              </a:solidFill>
              <a:latin typeface="Roboto Condensed"/>
            </a:endParaRPr>
          </a:p>
        </p:txBody>
      </p:sp>
      <p:sp>
        <p:nvSpPr>
          <p:cNvPr id="465" name="TextShape 2"/>
          <p:cNvSpPr txBox="1"/>
          <p:nvPr/>
        </p:nvSpPr>
        <p:spPr>
          <a:xfrm>
            <a:off x="131040" y="863280"/>
            <a:ext cx="11665440" cy="5653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b="0" strike="noStrike" spc="-1" dirty="0" err="1" smtClean="0">
                <a:solidFill>
                  <a:srgbClr val="212121"/>
                </a:solidFill>
                <a:latin typeface="Roboto Condensed"/>
              </a:rPr>
              <a:t>IoT</a:t>
            </a:r>
            <a:r>
              <a:rPr lang="en-US" sz="2400" b="0" strike="noStrike" spc="-1" dirty="0" smtClean="0">
                <a:solidFill>
                  <a:srgbClr val="212121"/>
                </a:solidFill>
                <a:latin typeface="Roboto Condensed"/>
              </a:rPr>
              <a:t> </a:t>
            </a:r>
            <a:r>
              <a:rPr lang="en-US" sz="2400" b="0" strike="noStrike" spc="-1" dirty="0">
                <a:solidFill>
                  <a:srgbClr val="212121"/>
                </a:solidFill>
                <a:latin typeface="Roboto Condensed"/>
              </a:rPr>
              <a:t>will dramatically transform and innovate the retail industry in the coming years. </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The integration of </a:t>
            </a:r>
            <a:r>
              <a:rPr lang="en-US" sz="2400" b="0" strike="noStrike" spc="-1" dirty="0" err="1">
                <a:solidFill>
                  <a:srgbClr val="212121"/>
                </a:solidFill>
                <a:latin typeface="Roboto Condensed"/>
              </a:rPr>
              <a:t>IoT</a:t>
            </a:r>
            <a:r>
              <a:rPr lang="en-US" sz="2400" b="0" strike="noStrike" spc="-1" dirty="0">
                <a:solidFill>
                  <a:srgbClr val="212121"/>
                </a:solidFill>
                <a:latin typeface="Roboto Condensed"/>
              </a:rPr>
              <a:t> solutions will enable retail companies,</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To create successful marketing campaigns based on customer behavior,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Deliver high-quality services,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Improve inventory management, and </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Reduce operational costs.</a:t>
            </a:r>
          </a:p>
          <a:p>
            <a:pPr algn="just">
              <a:lnSpc>
                <a:spcPct val="90000"/>
              </a:lnSpc>
              <a:spcBef>
                <a:spcPts val="1001"/>
              </a:spcBef>
              <a:tabLst>
                <a:tab pos="0" algn="l"/>
              </a:tabLst>
            </a:pPr>
            <a:endParaRPr lang="en-US" sz="2000" b="0" strike="noStrike" spc="-1" dirty="0">
              <a:solidFill>
                <a:srgbClr val="212121"/>
              </a:solidFill>
              <a:latin typeface="Roboto Condensed"/>
            </a:endParaRPr>
          </a:p>
        </p:txBody>
      </p:sp>
      <p:sp>
        <p:nvSpPr>
          <p:cNvPr id="4" name="Rounded Rectangle 3"/>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Summary</a:t>
            </a:r>
            <a:endParaRPr lang="en-IN" dirty="0"/>
          </a:p>
        </p:txBody>
      </p:sp>
    </p:spTree>
    <p:extLst>
      <p:ext uri="{BB962C8B-B14F-4D97-AF65-F5344CB8AC3E}">
        <p14:creationId xmlns:p14="http://schemas.microsoft.com/office/powerpoint/2010/main" val="2187611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65">
                                            <p:txEl>
                                              <p:pRg st="0" end="0"/>
                                            </p:txEl>
                                          </p:spTgt>
                                        </p:tgtEl>
                                        <p:attrNameLst>
                                          <p:attrName>style.visibility</p:attrName>
                                        </p:attrNameLst>
                                      </p:cBhvr>
                                      <p:to>
                                        <p:strVal val="visible"/>
                                      </p:to>
                                    </p:set>
                                    <p:animEffect transition="in" filter="fade">
                                      <p:cBhvr additive="repl">
                                        <p:cTn id="7" dur="500"/>
                                        <p:tgtEl>
                                          <p:spTgt spid="4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65">
                                            <p:txEl>
                                              <p:pRg st="1" end="1"/>
                                            </p:txEl>
                                          </p:spTgt>
                                        </p:tgtEl>
                                        <p:attrNameLst>
                                          <p:attrName>style.visibility</p:attrName>
                                        </p:attrNameLst>
                                      </p:cBhvr>
                                      <p:to>
                                        <p:strVal val="visible"/>
                                      </p:to>
                                    </p:set>
                                    <p:animEffect transition="in" filter="fade">
                                      <p:cBhvr additive="repl">
                                        <p:cTn id="12" dur="500"/>
                                        <p:tgtEl>
                                          <p:spTgt spid="4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465">
                                            <p:txEl>
                                              <p:pRg st="2" end="2"/>
                                            </p:txEl>
                                          </p:spTgt>
                                        </p:tgtEl>
                                        <p:attrNameLst>
                                          <p:attrName>style.visibility</p:attrName>
                                        </p:attrNameLst>
                                      </p:cBhvr>
                                      <p:to>
                                        <p:strVal val="visible"/>
                                      </p:to>
                                    </p:set>
                                    <p:animEffect transition="in" filter="fade">
                                      <p:cBhvr additive="repl">
                                        <p:cTn id="17" dur="500"/>
                                        <p:tgtEl>
                                          <p:spTgt spid="4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465">
                                            <p:txEl>
                                              <p:pRg st="3" end="3"/>
                                            </p:txEl>
                                          </p:spTgt>
                                        </p:tgtEl>
                                        <p:attrNameLst>
                                          <p:attrName>style.visibility</p:attrName>
                                        </p:attrNameLst>
                                      </p:cBhvr>
                                      <p:to>
                                        <p:strVal val="visible"/>
                                      </p:to>
                                    </p:set>
                                    <p:animEffect transition="in" filter="fade">
                                      <p:cBhvr additive="repl">
                                        <p:cTn id="22" dur="500"/>
                                        <p:tgtEl>
                                          <p:spTgt spid="4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465">
                                            <p:txEl>
                                              <p:pRg st="4" end="4"/>
                                            </p:txEl>
                                          </p:spTgt>
                                        </p:tgtEl>
                                        <p:attrNameLst>
                                          <p:attrName>style.visibility</p:attrName>
                                        </p:attrNameLst>
                                      </p:cBhvr>
                                      <p:to>
                                        <p:strVal val="visible"/>
                                      </p:to>
                                    </p:set>
                                    <p:animEffect transition="in" filter="fade">
                                      <p:cBhvr additive="repl">
                                        <p:cTn id="27" dur="500"/>
                                        <p:tgtEl>
                                          <p:spTgt spid="4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465">
                                            <p:txEl>
                                              <p:pRg st="5" end="5"/>
                                            </p:txEl>
                                          </p:spTgt>
                                        </p:tgtEl>
                                        <p:attrNameLst>
                                          <p:attrName>style.visibility</p:attrName>
                                        </p:attrNameLst>
                                      </p:cBhvr>
                                      <p:to>
                                        <p:strVal val="visible"/>
                                      </p:to>
                                    </p:set>
                                    <p:animEffect transition="in" filter="fade">
                                      <p:cBhvr additive="repl">
                                        <p:cTn id="32" dur="500"/>
                                        <p:tgtEl>
                                          <p:spTgt spid="46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Driver Assistance</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- 4</a:t>
            </a:r>
          </a:p>
        </p:txBody>
      </p:sp>
    </p:spTree>
    <p:extLst>
      <p:ext uri="{BB962C8B-B14F-4D97-AF65-F5344CB8AC3E}">
        <p14:creationId xmlns:p14="http://schemas.microsoft.com/office/powerpoint/2010/main" val="260917128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rmAutofit/>
          </a:bodyPr>
          <a:lstStyle/>
          <a:p>
            <a:pPr>
              <a:lnSpc>
                <a:spcPct val="90000"/>
              </a:lnSpc>
            </a:pPr>
            <a:r>
              <a:rPr lang="en-US" sz="3400" b="1" strike="noStrike" spc="-1">
                <a:solidFill>
                  <a:srgbClr val="373737"/>
                </a:solidFill>
                <a:latin typeface="Roboto Condensed"/>
              </a:rPr>
              <a:t>Driver Assistance Application with IoT</a:t>
            </a:r>
            <a:endParaRPr lang="en-US" sz="3400" b="0" strike="noStrike" spc="-1">
              <a:solidFill>
                <a:srgbClr val="212121"/>
              </a:solidFill>
              <a:latin typeface="Roboto Condensed"/>
            </a:endParaRPr>
          </a:p>
        </p:txBody>
      </p:sp>
      <p:sp>
        <p:nvSpPr>
          <p:cNvPr id="467" name="TextShape 2"/>
          <p:cNvSpPr txBox="1"/>
          <p:nvPr/>
        </p:nvSpPr>
        <p:spPr>
          <a:xfrm>
            <a:off x="231120" y="962280"/>
            <a:ext cx="4765320" cy="562716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B84742"/>
                </a:solidFill>
                <a:latin typeface="Roboto Condensed"/>
              </a:rPr>
              <a:t>Vehicle</a:t>
            </a:r>
            <a:r>
              <a:rPr lang="en-US" sz="2400" strike="noStrike" spc="-1" dirty="0" smtClean="0">
                <a:solidFill>
                  <a:srgbClr val="212121"/>
                </a:solidFill>
                <a:latin typeface="Roboto Condensed"/>
              </a:rPr>
              <a:t> </a:t>
            </a:r>
            <a:r>
              <a:rPr lang="en-US" sz="2400" strike="noStrike" spc="-1" dirty="0">
                <a:solidFill>
                  <a:srgbClr val="B84742"/>
                </a:solidFill>
                <a:latin typeface="Roboto Condensed"/>
              </a:rPr>
              <a:t>manufacturing</a:t>
            </a:r>
            <a:r>
              <a:rPr lang="en-US" sz="2400" strike="noStrike" spc="-1" dirty="0">
                <a:solidFill>
                  <a:srgbClr val="212121"/>
                </a:solidFill>
                <a:latin typeface="Roboto Condensed"/>
              </a:rPr>
              <a:t> companies are trying to </a:t>
            </a:r>
            <a:r>
              <a:rPr lang="en-US" sz="2400" strike="noStrike" spc="-1" dirty="0">
                <a:solidFill>
                  <a:srgbClr val="B84742"/>
                </a:solidFill>
                <a:latin typeface="Roboto Condensed"/>
              </a:rPr>
              <a:t>make</a:t>
            </a:r>
            <a:r>
              <a:rPr lang="en-US" sz="2400" strike="noStrike" spc="-1" dirty="0">
                <a:solidFill>
                  <a:srgbClr val="212121"/>
                </a:solidFill>
                <a:latin typeface="Roboto Condensed"/>
              </a:rPr>
              <a:t> </a:t>
            </a:r>
            <a:r>
              <a:rPr lang="en-US" sz="2400" strike="noStrike" spc="-1" dirty="0">
                <a:solidFill>
                  <a:srgbClr val="B84742"/>
                </a:solidFill>
                <a:latin typeface="Roboto Condensed"/>
              </a:rPr>
              <a:t>vehicles</a:t>
            </a:r>
            <a:r>
              <a:rPr lang="en-US" sz="2400" strike="noStrike" spc="-1" dirty="0">
                <a:solidFill>
                  <a:srgbClr val="212121"/>
                </a:solidFill>
                <a:latin typeface="Roboto Condensed"/>
              </a:rPr>
              <a:t> more </a:t>
            </a:r>
            <a:r>
              <a:rPr lang="en-US" sz="2400" strike="noStrike" spc="-1" dirty="0">
                <a:solidFill>
                  <a:srgbClr val="B84742"/>
                </a:solidFill>
                <a:latin typeface="Roboto Condensed"/>
              </a:rPr>
              <a:t>comfortable</a:t>
            </a:r>
            <a:r>
              <a:rPr lang="en-US" sz="2400" strike="noStrike" spc="-1" dirty="0">
                <a:solidFill>
                  <a:srgbClr val="212121"/>
                </a:solidFill>
                <a:latin typeface="Roboto Condensed"/>
              </a:rPr>
              <a:t> and </a:t>
            </a:r>
            <a:r>
              <a:rPr lang="en-US" sz="2400" strike="noStrike" spc="-1" dirty="0">
                <a:solidFill>
                  <a:srgbClr val="B84742"/>
                </a:solidFill>
                <a:latin typeface="Roboto Condensed"/>
              </a:rPr>
              <a:t>safe</a:t>
            </a:r>
            <a:r>
              <a:rPr lang="en-US" sz="2400" strike="noStrike" spc="-1" dirty="0">
                <a:solidFill>
                  <a:srgbClr val="212121"/>
                </a:solidFill>
                <a:latin typeface="Roboto Condensed"/>
              </a:rPr>
              <a:t> </a:t>
            </a:r>
            <a:r>
              <a:rPr lang="en-US" sz="2400" strike="noStrike" spc="-1" dirty="0">
                <a:solidFill>
                  <a:srgbClr val="B84742"/>
                </a:solidFill>
                <a:latin typeface="Roboto Condensed"/>
              </a:rPr>
              <a:t>for</a:t>
            </a:r>
            <a:r>
              <a:rPr lang="en-US" sz="2400" strike="noStrike" spc="-1" dirty="0">
                <a:solidFill>
                  <a:srgbClr val="212121"/>
                </a:solidFill>
                <a:latin typeface="Roboto Condensed"/>
              </a:rPr>
              <a:t> their </a:t>
            </a:r>
            <a:r>
              <a:rPr lang="en-US" sz="2400" strike="noStrike" spc="-1" dirty="0">
                <a:solidFill>
                  <a:srgbClr val="B84742"/>
                </a:solidFill>
                <a:latin typeface="Roboto Condensed"/>
              </a:rPr>
              <a:t>passengers</a:t>
            </a:r>
            <a:r>
              <a:rPr lang="en-US" sz="2400" strike="noStrike" spc="-1" dirty="0">
                <a:solidFill>
                  <a:srgbClr val="212121"/>
                </a:solidFill>
                <a:latin typeface="Roboto Condensed"/>
              </a:rPr>
              <a:t>.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They are experimenting to </a:t>
            </a:r>
            <a:r>
              <a:rPr lang="en-US" sz="2400" strike="noStrike" spc="-1" dirty="0">
                <a:solidFill>
                  <a:srgbClr val="B84742"/>
                </a:solidFill>
                <a:latin typeface="Roboto Condensed"/>
              </a:rPr>
              <a:t>design</a:t>
            </a:r>
            <a:r>
              <a:rPr lang="en-US" sz="2400" strike="noStrike" spc="-1" dirty="0">
                <a:solidFill>
                  <a:srgbClr val="212121"/>
                </a:solidFill>
                <a:latin typeface="Roboto Condensed"/>
              </a:rPr>
              <a:t> a </a:t>
            </a:r>
            <a:r>
              <a:rPr lang="en-US" sz="2400" strike="noStrike" spc="-1" dirty="0">
                <a:solidFill>
                  <a:srgbClr val="B84742"/>
                </a:solidFill>
                <a:latin typeface="Roboto Condensed"/>
              </a:rPr>
              <a:t>system</a:t>
            </a:r>
            <a:r>
              <a:rPr lang="en-US" sz="2400" strike="noStrike" spc="-1" dirty="0">
                <a:solidFill>
                  <a:srgbClr val="212121"/>
                </a:solidFill>
                <a:latin typeface="Roboto Condensed"/>
              </a:rPr>
              <a:t> that could </a:t>
            </a:r>
            <a:r>
              <a:rPr lang="en-US" sz="2400" strike="noStrike" spc="-1" dirty="0">
                <a:solidFill>
                  <a:srgbClr val="B84742"/>
                </a:solidFill>
                <a:latin typeface="Roboto Condensed"/>
              </a:rPr>
              <a:t>monitor</a:t>
            </a:r>
            <a:r>
              <a:rPr lang="en-US" sz="2400" strike="noStrike" spc="-1" dirty="0">
                <a:solidFill>
                  <a:srgbClr val="212121"/>
                </a:solidFill>
                <a:latin typeface="Roboto Condensed"/>
              </a:rPr>
              <a:t> and </a:t>
            </a:r>
            <a:r>
              <a:rPr lang="en-US" sz="2400" strike="noStrike" spc="-1" dirty="0">
                <a:solidFill>
                  <a:srgbClr val="B84742"/>
                </a:solidFill>
                <a:latin typeface="Roboto Condensed"/>
              </a:rPr>
              <a:t>alert</a:t>
            </a:r>
            <a:r>
              <a:rPr lang="en-US" sz="2400" strike="noStrike" spc="-1" dirty="0">
                <a:solidFill>
                  <a:srgbClr val="212121"/>
                </a:solidFill>
                <a:latin typeface="Roboto Condensed"/>
              </a:rPr>
              <a:t> the </a:t>
            </a:r>
            <a:r>
              <a:rPr lang="en-US" sz="2400" strike="noStrike" spc="-1" dirty="0">
                <a:solidFill>
                  <a:srgbClr val="B84742"/>
                </a:solidFill>
                <a:latin typeface="Roboto Condensed"/>
              </a:rPr>
              <a:t>user</a:t>
            </a:r>
            <a:r>
              <a:rPr lang="en-US" sz="2400" strike="noStrike" spc="-1" dirty="0">
                <a:solidFill>
                  <a:srgbClr val="212121"/>
                </a:solidFill>
                <a:latin typeface="Roboto Condensed"/>
              </a:rPr>
              <a:t> </a:t>
            </a:r>
            <a:r>
              <a:rPr lang="en-US" sz="2400" strike="noStrike" spc="-1" dirty="0">
                <a:solidFill>
                  <a:srgbClr val="B84742"/>
                </a:solidFill>
                <a:latin typeface="Roboto Condensed"/>
              </a:rPr>
              <a:t>suffering</a:t>
            </a:r>
            <a:r>
              <a:rPr lang="en-US" sz="2400" strike="noStrike" spc="-1" dirty="0">
                <a:solidFill>
                  <a:srgbClr val="212121"/>
                </a:solidFill>
                <a:latin typeface="Roboto Condensed"/>
              </a:rPr>
              <a:t> </a:t>
            </a:r>
            <a:r>
              <a:rPr lang="en-US" sz="2400" strike="noStrike" spc="-1" dirty="0">
                <a:solidFill>
                  <a:srgbClr val="B84742"/>
                </a:solidFill>
                <a:latin typeface="Roboto Condensed"/>
              </a:rPr>
              <a:t>from</a:t>
            </a:r>
            <a:r>
              <a:rPr lang="en-US" sz="2400" strike="noStrike" spc="-1" dirty="0">
                <a:solidFill>
                  <a:srgbClr val="212121"/>
                </a:solidFill>
                <a:latin typeface="Roboto Condensed"/>
              </a:rPr>
              <a:t> </a:t>
            </a:r>
            <a:r>
              <a:rPr lang="en-US" sz="2400" strike="noStrike" spc="-1" dirty="0">
                <a:solidFill>
                  <a:srgbClr val="B84742"/>
                </a:solidFill>
                <a:latin typeface="Roboto Condensed"/>
              </a:rPr>
              <a:t>highway</a:t>
            </a:r>
            <a:r>
              <a:rPr lang="en-US" sz="2400" strike="noStrike" spc="-1" dirty="0">
                <a:solidFill>
                  <a:srgbClr val="212121"/>
                </a:solidFill>
                <a:latin typeface="Roboto Condensed"/>
              </a:rPr>
              <a:t> </a:t>
            </a:r>
            <a:r>
              <a:rPr lang="en-US" sz="2400" strike="noStrike" spc="-1" dirty="0">
                <a:solidFill>
                  <a:srgbClr val="B84742"/>
                </a:solidFill>
                <a:latin typeface="Roboto Condensed"/>
              </a:rPr>
              <a:t>hypnosis</a:t>
            </a:r>
            <a:r>
              <a:rPr lang="en-US" sz="2400" strike="noStrike" spc="-1" dirty="0">
                <a:solidFill>
                  <a:srgbClr val="212121"/>
                </a:solidFill>
                <a:latin typeface="Roboto Condensed"/>
              </a:rPr>
              <a:t> or white line fever.</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As well as they need an IoT based system to </a:t>
            </a:r>
            <a:r>
              <a:rPr lang="en-US" sz="2400" strike="noStrike" spc="-1" dirty="0">
                <a:solidFill>
                  <a:srgbClr val="B84742"/>
                </a:solidFill>
                <a:latin typeface="Roboto Condensed"/>
              </a:rPr>
              <a:t>prevent</a:t>
            </a:r>
            <a:r>
              <a:rPr lang="en-US" sz="2400" strike="noStrike" spc="-1" dirty="0">
                <a:solidFill>
                  <a:srgbClr val="212121"/>
                </a:solidFill>
                <a:latin typeface="Roboto Condensed"/>
              </a:rPr>
              <a:t> </a:t>
            </a:r>
            <a:r>
              <a:rPr lang="en-US" sz="2400" strike="noStrike" spc="-1" dirty="0">
                <a:solidFill>
                  <a:srgbClr val="B84742"/>
                </a:solidFill>
                <a:latin typeface="Roboto Condensed"/>
              </a:rPr>
              <a:t>accidents</a:t>
            </a:r>
            <a:r>
              <a:rPr lang="en-US" sz="2400" strike="noStrike" spc="-1" dirty="0">
                <a:solidFill>
                  <a:srgbClr val="212121"/>
                </a:solidFill>
                <a:latin typeface="Roboto Condensed"/>
              </a:rPr>
              <a:t> caused </a:t>
            </a:r>
            <a:r>
              <a:rPr lang="en-US" sz="2400" strike="noStrike" spc="-1" dirty="0">
                <a:solidFill>
                  <a:srgbClr val="B84742"/>
                </a:solidFill>
                <a:latin typeface="Roboto Condensed"/>
              </a:rPr>
              <a:t>by</a:t>
            </a:r>
            <a:r>
              <a:rPr lang="en-US" sz="2400" strike="noStrike" spc="-1" dirty="0">
                <a:solidFill>
                  <a:srgbClr val="212121"/>
                </a:solidFill>
                <a:latin typeface="Roboto Condensed"/>
              </a:rPr>
              <a:t> </a:t>
            </a:r>
            <a:r>
              <a:rPr lang="en-US" sz="2400" strike="noStrike" spc="-1" dirty="0">
                <a:solidFill>
                  <a:srgbClr val="B84742"/>
                </a:solidFill>
                <a:latin typeface="Roboto Condensed"/>
              </a:rPr>
              <a:t>drowsy</a:t>
            </a:r>
            <a:r>
              <a:rPr lang="en-US" sz="2400" strike="noStrike" spc="-1" dirty="0">
                <a:solidFill>
                  <a:srgbClr val="212121"/>
                </a:solidFill>
                <a:latin typeface="Roboto Condensed"/>
              </a:rPr>
              <a:t> </a:t>
            </a:r>
            <a:r>
              <a:rPr lang="en-US" sz="2400" strike="noStrike" spc="-1" dirty="0">
                <a:solidFill>
                  <a:srgbClr val="B84742"/>
                </a:solidFill>
                <a:latin typeface="Roboto Condensed"/>
              </a:rPr>
              <a:t>driver</a:t>
            </a:r>
            <a:r>
              <a:rPr lang="en-US" sz="2400" strike="noStrike" spc="-1" dirty="0">
                <a:solidFill>
                  <a:srgbClr val="212121"/>
                </a:solidFill>
                <a:latin typeface="Roboto Condensed"/>
              </a:rPr>
              <a:t>.</a:t>
            </a:r>
          </a:p>
        </p:txBody>
      </p:sp>
      <p:pic>
        <p:nvPicPr>
          <p:cNvPr id="468" name="Picture 3"/>
          <p:cNvPicPr/>
          <p:nvPr/>
        </p:nvPicPr>
        <p:blipFill>
          <a:blip r:embed="rId3"/>
          <a:stretch/>
        </p:blipFill>
        <p:spPr>
          <a:xfrm>
            <a:off x="5659920" y="1069560"/>
            <a:ext cx="6139800" cy="4611600"/>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Overview</a:t>
            </a:r>
          </a:p>
        </p:txBody>
      </p:sp>
    </p:spTree>
    <p:extLst>
      <p:ext uri="{BB962C8B-B14F-4D97-AF65-F5344CB8AC3E}">
        <p14:creationId xmlns:p14="http://schemas.microsoft.com/office/powerpoint/2010/main" val="186715045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67">
                                            <p:txEl>
                                              <p:pRg st="0" end="0"/>
                                            </p:txEl>
                                          </p:spTgt>
                                        </p:tgtEl>
                                        <p:attrNameLst>
                                          <p:attrName>style.visibility</p:attrName>
                                        </p:attrNameLst>
                                      </p:cBhvr>
                                      <p:to>
                                        <p:strVal val="visible"/>
                                      </p:to>
                                    </p:set>
                                    <p:animEffect transition="in" filter="fade">
                                      <p:cBhvr additive="repl">
                                        <p:cTn id="7" dur="500"/>
                                        <p:tgtEl>
                                          <p:spTgt spid="467">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468"/>
                                        </p:tgtEl>
                                        <p:attrNameLst>
                                          <p:attrName>style.visibility</p:attrName>
                                        </p:attrNameLst>
                                      </p:cBhvr>
                                      <p:to>
                                        <p:strVal val="visible"/>
                                      </p:to>
                                    </p:set>
                                    <p:animEffect transition="in" filter="fade">
                                      <p:cBhvr additive="repl">
                                        <p:cTn id="10" dur="500"/>
                                        <p:tgtEl>
                                          <p:spTgt spid="4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467">
                                            <p:txEl>
                                              <p:pRg st="1" end="1"/>
                                            </p:txEl>
                                          </p:spTgt>
                                        </p:tgtEl>
                                        <p:attrNameLst>
                                          <p:attrName>style.visibility</p:attrName>
                                        </p:attrNameLst>
                                      </p:cBhvr>
                                      <p:to>
                                        <p:strVal val="visible"/>
                                      </p:to>
                                    </p:set>
                                    <p:animEffect transition="in" filter="fade">
                                      <p:cBhvr additive="repl">
                                        <p:cTn id="15" dur="500"/>
                                        <p:tgtEl>
                                          <p:spTgt spid="46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467">
                                            <p:txEl>
                                              <p:pRg st="2" end="2"/>
                                            </p:txEl>
                                          </p:spTgt>
                                        </p:tgtEl>
                                        <p:attrNameLst>
                                          <p:attrName>style.visibility</p:attrName>
                                        </p:attrNameLst>
                                      </p:cBhvr>
                                      <p:to>
                                        <p:strVal val="visible"/>
                                      </p:to>
                                    </p:set>
                                    <p:animEffect transition="in" filter="fade">
                                      <p:cBhvr additive="repl">
                                        <p:cTn id="20" dur="500"/>
                                        <p:tgtEl>
                                          <p:spTgt spid="4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Driver Assistance Application with IoT</a:t>
            </a:r>
            <a:endParaRPr lang="en-US" sz="3400" b="0" strike="noStrike" spc="-1">
              <a:solidFill>
                <a:srgbClr val="212121"/>
              </a:solidFill>
              <a:latin typeface="Roboto Condensed"/>
            </a:endParaRPr>
          </a:p>
        </p:txBody>
      </p:sp>
      <p:sp>
        <p:nvSpPr>
          <p:cNvPr id="470" name="TextShape 2"/>
          <p:cNvSpPr txBox="1"/>
          <p:nvPr/>
        </p:nvSpPr>
        <p:spPr>
          <a:xfrm>
            <a:off x="131040" y="863280"/>
            <a:ext cx="6530400" cy="4996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Driver’s </a:t>
            </a:r>
            <a:r>
              <a:rPr lang="en-US" sz="2400" strike="noStrike" spc="-1" dirty="0">
                <a:solidFill>
                  <a:srgbClr val="B84742"/>
                </a:solidFill>
                <a:latin typeface="Roboto Condensed"/>
              </a:rPr>
              <a:t>drowsiness</a:t>
            </a:r>
            <a:r>
              <a:rPr lang="en-US" sz="2400" strike="noStrike" spc="-1" dirty="0">
                <a:solidFill>
                  <a:srgbClr val="212121"/>
                </a:solidFill>
                <a:latin typeface="Roboto Condensed"/>
              </a:rPr>
              <a:t> is one of the </a:t>
            </a:r>
            <a:r>
              <a:rPr lang="en-US" sz="2400" strike="noStrike" spc="-1" dirty="0">
                <a:solidFill>
                  <a:srgbClr val="B84742"/>
                </a:solidFill>
                <a:latin typeface="Roboto Condensed"/>
              </a:rPr>
              <a:t>major</a:t>
            </a:r>
            <a:r>
              <a:rPr lang="en-US" sz="2400" strike="noStrike" spc="-1" dirty="0">
                <a:solidFill>
                  <a:srgbClr val="212121"/>
                </a:solidFill>
                <a:latin typeface="Roboto Condensed"/>
              </a:rPr>
              <a:t> </a:t>
            </a:r>
            <a:r>
              <a:rPr lang="en-US" sz="2400" strike="noStrike" spc="-1" dirty="0">
                <a:solidFill>
                  <a:srgbClr val="B84742"/>
                </a:solidFill>
                <a:latin typeface="Roboto Condensed"/>
              </a:rPr>
              <a:t>factor</a:t>
            </a:r>
            <a:r>
              <a:rPr lang="en-US" sz="2400" strike="noStrike" spc="-1" dirty="0">
                <a:solidFill>
                  <a:srgbClr val="212121"/>
                </a:solidFill>
                <a:latin typeface="Roboto Condensed"/>
              </a:rPr>
              <a:t> is reported in </a:t>
            </a:r>
            <a:r>
              <a:rPr lang="en-US" sz="2400" strike="noStrike" spc="-1" dirty="0">
                <a:solidFill>
                  <a:srgbClr val="B84742"/>
                </a:solidFill>
                <a:latin typeface="Roboto Condensed"/>
              </a:rPr>
              <a:t>road</a:t>
            </a:r>
            <a:r>
              <a:rPr lang="en-US" sz="2400" strike="noStrike" spc="-1" dirty="0">
                <a:solidFill>
                  <a:srgbClr val="212121"/>
                </a:solidFill>
                <a:latin typeface="Roboto Condensed"/>
              </a:rPr>
              <a:t> </a:t>
            </a:r>
            <a:r>
              <a:rPr lang="en-US" sz="2400" strike="noStrike" spc="-1" dirty="0">
                <a:solidFill>
                  <a:srgbClr val="B84742"/>
                </a:solidFill>
                <a:latin typeface="Roboto Condensed"/>
              </a:rPr>
              <a:t>accidents</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Drowsiness is a kind of </a:t>
            </a:r>
            <a:r>
              <a:rPr lang="en-US" sz="2400" strike="noStrike" spc="-1" dirty="0">
                <a:solidFill>
                  <a:srgbClr val="B84742"/>
                </a:solidFill>
                <a:latin typeface="Roboto Condensed"/>
              </a:rPr>
              <a:t>sleeping</a:t>
            </a:r>
            <a:r>
              <a:rPr lang="en-US" sz="2400" strike="noStrike" spc="-1" dirty="0">
                <a:solidFill>
                  <a:srgbClr val="212121"/>
                </a:solidFill>
                <a:latin typeface="Roboto Condensed"/>
              </a:rPr>
              <a:t> </a:t>
            </a:r>
            <a:r>
              <a:rPr lang="en-US" sz="2400" strike="noStrike" spc="-1" dirty="0">
                <a:solidFill>
                  <a:srgbClr val="B84742"/>
                </a:solidFill>
                <a:latin typeface="Roboto Condensed"/>
              </a:rPr>
              <a:t>sensation</a:t>
            </a:r>
            <a:r>
              <a:rPr lang="en-US" sz="2400" strike="noStrike" spc="-1" dirty="0">
                <a:solidFill>
                  <a:srgbClr val="212121"/>
                </a:solidFill>
                <a:latin typeface="Roboto Condensed"/>
              </a:rPr>
              <a:t> which can lead for closing eyes.</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Drowsiness </a:t>
            </a:r>
            <a:r>
              <a:rPr lang="en-US" sz="2400" strike="noStrike" spc="-1" dirty="0">
                <a:solidFill>
                  <a:srgbClr val="B84742"/>
                </a:solidFill>
                <a:latin typeface="Roboto Condensed"/>
              </a:rPr>
              <a:t>make</a:t>
            </a:r>
            <a:r>
              <a:rPr lang="en-US" sz="2400" strike="noStrike" spc="-1" dirty="0">
                <a:solidFill>
                  <a:srgbClr val="212121"/>
                </a:solidFill>
                <a:latin typeface="Roboto Condensed"/>
              </a:rPr>
              <a:t> one </a:t>
            </a:r>
            <a:r>
              <a:rPr lang="en-US" sz="2400" strike="noStrike" spc="-1" dirty="0">
                <a:solidFill>
                  <a:srgbClr val="B84742"/>
                </a:solidFill>
                <a:latin typeface="Roboto Condensed"/>
              </a:rPr>
              <a:t>physically</a:t>
            </a:r>
            <a:r>
              <a:rPr lang="en-US" sz="2400" strike="noStrike" spc="-1" dirty="0">
                <a:solidFill>
                  <a:srgbClr val="212121"/>
                </a:solidFill>
                <a:latin typeface="Roboto Condensed"/>
              </a:rPr>
              <a:t> </a:t>
            </a:r>
            <a:r>
              <a:rPr lang="en-US" sz="2400" strike="noStrike" spc="-1" dirty="0">
                <a:solidFill>
                  <a:srgbClr val="B84742"/>
                </a:solidFill>
                <a:latin typeface="Roboto Condensed"/>
              </a:rPr>
              <a:t>inactive</a:t>
            </a:r>
            <a:r>
              <a:rPr lang="en-US" sz="2400" strike="noStrike" spc="-1" dirty="0">
                <a:solidFill>
                  <a:srgbClr val="212121"/>
                </a:solidFill>
                <a:latin typeface="Roboto Condensed"/>
              </a:rPr>
              <a:t> and </a:t>
            </a:r>
            <a:r>
              <a:rPr lang="en-US" sz="2400" strike="noStrike" spc="-1" dirty="0">
                <a:solidFill>
                  <a:srgbClr val="B84742"/>
                </a:solidFill>
                <a:latin typeface="Roboto Condensed"/>
              </a:rPr>
              <a:t>insensitive</a:t>
            </a:r>
            <a:r>
              <a:rPr lang="en-US" sz="2400" strike="noStrike" spc="-1" dirty="0">
                <a:solidFill>
                  <a:srgbClr val="212121"/>
                </a:solidFill>
                <a:latin typeface="Roboto Condensed"/>
              </a:rPr>
              <a:t> to surroundings.</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So we </a:t>
            </a:r>
            <a:r>
              <a:rPr lang="en-US" sz="2400" strike="noStrike" spc="-1" dirty="0">
                <a:solidFill>
                  <a:srgbClr val="B84742"/>
                </a:solidFill>
                <a:latin typeface="Roboto Condensed"/>
              </a:rPr>
              <a:t>need</a:t>
            </a:r>
            <a:r>
              <a:rPr lang="en-US" sz="2400" strike="noStrike" spc="-1" dirty="0">
                <a:solidFill>
                  <a:srgbClr val="212121"/>
                </a:solidFill>
                <a:latin typeface="Roboto Condensed"/>
              </a:rPr>
              <a:t> </a:t>
            </a:r>
            <a:r>
              <a:rPr lang="en-US" sz="2400" strike="noStrike" spc="-1" dirty="0">
                <a:solidFill>
                  <a:srgbClr val="B84742"/>
                </a:solidFill>
                <a:latin typeface="Roboto Condensed"/>
              </a:rPr>
              <a:t>to</a:t>
            </a:r>
            <a:r>
              <a:rPr lang="en-US" sz="2400" strike="noStrike" spc="-1" dirty="0">
                <a:solidFill>
                  <a:srgbClr val="212121"/>
                </a:solidFill>
                <a:latin typeface="Roboto Condensed"/>
              </a:rPr>
              <a:t> </a:t>
            </a:r>
            <a:r>
              <a:rPr lang="en-US" sz="2400" strike="noStrike" spc="-1" dirty="0">
                <a:solidFill>
                  <a:srgbClr val="B84742"/>
                </a:solidFill>
                <a:latin typeface="Roboto Condensed"/>
              </a:rPr>
              <a:t>monitor</a:t>
            </a:r>
            <a:r>
              <a:rPr lang="en-US" sz="2400" strike="noStrike" spc="-1" dirty="0">
                <a:solidFill>
                  <a:srgbClr val="212121"/>
                </a:solidFill>
                <a:latin typeface="Roboto Condensed"/>
              </a:rPr>
              <a:t> driver’s </a:t>
            </a:r>
            <a:r>
              <a:rPr lang="en-US" sz="2400" strike="noStrike" spc="-1" dirty="0">
                <a:solidFill>
                  <a:srgbClr val="B84742"/>
                </a:solidFill>
                <a:latin typeface="Roboto Condensed"/>
              </a:rPr>
              <a:t>consciousness</a:t>
            </a:r>
            <a:r>
              <a:rPr lang="en-US" sz="2400" strike="noStrike" spc="-1" dirty="0">
                <a:solidFill>
                  <a:srgbClr val="212121"/>
                </a:solidFill>
                <a:latin typeface="Roboto Condensed"/>
              </a:rPr>
              <a:t> along with his </a:t>
            </a:r>
            <a:r>
              <a:rPr lang="en-US" sz="2400" strike="noStrike" spc="-1" dirty="0">
                <a:solidFill>
                  <a:srgbClr val="B84742"/>
                </a:solidFill>
                <a:latin typeface="Roboto Condensed"/>
              </a:rPr>
              <a:t>acceleration</a:t>
            </a:r>
            <a:r>
              <a:rPr lang="en-US" sz="2400" strike="noStrike" spc="-1" dirty="0">
                <a:solidFill>
                  <a:srgbClr val="212121"/>
                </a:solidFill>
                <a:latin typeface="Roboto Condensed"/>
              </a:rPr>
              <a:t> </a:t>
            </a:r>
            <a:r>
              <a:rPr lang="en-US" sz="2400" strike="noStrike" spc="-1" dirty="0">
                <a:solidFill>
                  <a:srgbClr val="B84742"/>
                </a:solidFill>
                <a:latin typeface="Roboto Condensed"/>
              </a:rPr>
              <a:t>pattern</a:t>
            </a:r>
            <a:r>
              <a:rPr lang="en-US" sz="2400" strike="noStrike" spc="-1" dirty="0">
                <a:solidFill>
                  <a:srgbClr val="212121"/>
                </a:solidFill>
                <a:latin typeface="Roboto Condensed"/>
              </a:rPr>
              <a:t> and </a:t>
            </a:r>
            <a:r>
              <a:rPr lang="en-US" sz="2400" strike="noStrike" spc="-1" dirty="0">
                <a:solidFill>
                  <a:srgbClr val="B84742"/>
                </a:solidFill>
                <a:latin typeface="Roboto Condensed"/>
              </a:rPr>
              <a:t>steering</a:t>
            </a:r>
            <a:r>
              <a:rPr lang="en-US" sz="2400" strike="noStrike" spc="-1" dirty="0">
                <a:solidFill>
                  <a:srgbClr val="212121"/>
                </a:solidFill>
                <a:latin typeface="Roboto Condensed"/>
              </a:rPr>
              <a:t> </a:t>
            </a:r>
            <a:r>
              <a:rPr lang="en-US" sz="2400" strike="noStrike" spc="-1" dirty="0">
                <a:solidFill>
                  <a:srgbClr val="B84742"/>
                </a:solidFill>
                <a:latin typeface="Roboto Condensed"/>
              </a:rPr>
              <a:t>angle</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If any </a:t>
            </a:r>
            <a:r>
              <a:rPr lang="en-US" sz="2400" strike="noStrike" spc="-1" dirty="0">
                <a:solidFill>
                  <a:srgbClr val="B84742"/>
                </a:solidFill>
                <a:latin typeface="Roboto Condensed"/>
              </a:rPr>
              <a:t>deviation</a:t>
            </a:r>
            <a:r>
              <a:rPr lang="en-US" sz="2400" strike="noStrike" spc="-1" dirty="0">
                <a:solidFill>
                  <a:srgbClr val="212121"/>
                </a:solidFill>
                <a:latin typeface="Roboto Condensed"/>
              </a:rPr>
              <a:t> is </a:t>
            </a:r>
            <a:r>
              <a:rPr lang="en-US" sz="2400" strike="noStrike" spc="-1" dirty="0">
                <a:solidFill>
                  <a:srgbClr val="B84742"/>
                </a:solidFill>
                <a:latin typeface="Roboto Condensed"/>
              </a:rPr>
              <a:t>detected</a:t>
            </a:r>
            <a:r>
              <a:rPr lang="en-US" sz="2400" strike="noStrike" spc="-1" dirty="0">
                <a:solidFill>
                  <a:srgbClr val="212121"/>
                </a:solidFill>
                <a:latin typeface="Roboto Condensed"/>
              </a:rPr>
              <a:t>, a system should be there to </a:t>
            </a:r>
            <a:r>
              <a:rPr lang="en-US" sz="2400" strike="noStrike" spc="-1" dirty="0">
                <a:solidFill>
                  <a:srgbClr val="B84742"/>
                </a:solidFill>
                <a:latin typeface="Roboto Condensed"/>
              </a:rPr>
              <a:t>alert</a:t>
            </a:r>
            <a:r>
              <a:rPr lang="en-US" sz="2400" strike="noStrike" spc="-1" dirty="0">
                <a:solidFill>
                  <a:srgbClr val="212121"/>
                </a:solidFill>
                <a:latin typeface="Roboto Condensed"/>
              </a:rPr>
              <a:t> the </a:t>
            </a:r>
            <a:r>
              <a:rPr lang="en-US" sz="2400" strike="noStrike" spc="-1" dirty="0">
                <a:solidFill>
                  <a:srgbClr val="B84742"/>
                </a:solidFill>
                <a:latin typeface="Roboto Condensed"/>
              </a:rPr>
              <a:t>driver</a:t>
            </a:r>
            <a:r>
              <a:rPr lang="en-US" sz="2400" strike="noStrike" spc="-1" dirty="0">
                <a:solidFill>
                  <a:srgbClr val="212121"/>
                </a:solidFill>
                <a:latin typeface="Roboto Condensed"/>
              </a:rPr>
              <a:t>.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 process of detecting the deviation and drowsiness of the driver should be developed</a:t>
            </a:r>
          </a:p>
        </p:txBody>
      </p:sp>
      <p:pic>
        <p:nvPicPr>
          <p:cNvPr id="471" name="Picture 3"/>
          <p:cNvPicPr/>
          <p:nvPr/>
        </p:nvPicPr>
        <p:blipFill>
          <a:blip r:embed="rId3"/>
          <a:stretch/>
        </p:blipFill>
        <p:spPr>
          <a:xfrm>
            <a:off x="6662160" y="1833480"/>
            <a:ext cx="5433120" cy="3056040"/>
          </a:xfrm>
          <a:prstGeom prst="rect">
            <a:avLst/>
          </a:prstGeom>
          <a:ln>
            <a:noFill/>
          </a:ln>
        </p:spPr>
      </p:pic>
      <p:sp>
        <p:nvSpPr>
          <p:cNvPr id="6" name="Rounded Rectangle 5"/>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Importance</a:t>
            </a:r>
          </a:p>
        </p:txBody>
      </p:sp>
    </p:spTree>
    <p:extLst>
      <p:ext uri="{BB962C8B-B14F-4D97-AF65-F5344CB8AC3E}">
        <p14:creationId xmlns:p14="http://schemas.microsoft.com/office/powerpoint/2010/main" val="359511553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fade">
                                      <p:cBhvr additive="repl">
                                        <p:cTn id="7" dur="500"/>
                                        <p:tgtEl>
                                          <p:spTgt spid="470">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Effect transition="in" filter="fade">
                                      <p:cBhvr additive="repl">
                                        <p:cTn id="10" dur="500"/>
                                        <p:tgtEl>
                                          <p:spTgt spid="4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470">
                                            <p:txEl>
                                              <p:pRg st="1" end="1"/>
                                            </p:txEl>
                                          </p:spTgt>
                                        </p:tgtEl>
                                        <p:attrNameLst>
                                          <p:attrName>style.visibility</p:attrName>
                                        </p:attrNameLst>
                                      </p:cBhvr>
                                      <p:to>
                                        <p:strVal val="visible"/>
                                      </p:to>
                                    </p:set>
                                    <p:animEffect transition="in" filter="fade">
                                      <p:cBhvr additive="repl">
                                        <p:cTn id="15" dur="500"/>
                                        <p:tgtEl>
                                          <p:spTgt spid="47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470">
                                            <p:txEl>
                                              <p:pRg st="2" end="2"/>
                                            </p:txEl>
                                          </p:spTgt>
                                        </p:tgtEl>
                                        <p:attrNameLst>
                                          <p:attrName>style.visibility</p:attrName>
                                        </p:attrNameLst>
                                      </p:cBhvr>
                                      <p:to>
                                        <p:strVal val="visible"/>
                                      </p:to>
                                    </p:set>
                                    <p:animEffect transition="in" filter="fade">
                                      <p:cBhvr additive="repl">
                                        <p:cTn id="20" dur="500"/>
                                        <p:tgtEl>
                                          <p:spTgt spid="47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470">
                                            <p:txEl>
                                              <p:pRg st="3" end="3"/>
                                            </p:txEl>
                                          </p:spTgt>
                                        </p:tgtEl>
                                        <p:attrNameLst>
                                          <p:attrName>style.visibility</p:attrName>
                                        </p:attrNameLst>
                                      </p:cBhvr>
                                      <p:to>
                                        <p:strVal val="visible"/>
                                      </p:to>
                                    </p:set>
                                    <p:animEffect transition="in" filter="fade">
                                      <p:cBhvr additive="repl">
                                        <p:cTn id="25" dur="500"/>
                                        <p:tgtEl>
                                          <p:spTgt spid="47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470">
                                            <p:txEl>
                                              <p:pRg st="4" end="4"/>
                                            </p:txEl>
                                          </p:spTgt>
                                        </p:tgtEl>
                                        <p:attrNameLst>
                                          <p:attrName>style.visibility</p:attrName>
                                        </p:attrNameLst>
                                      </p:cBhvr>
                                      <p:to>
                                        <p:strVal val="visible"/>
                                      </p:to>
                                    </p:set>
                                    <p:animEffect transition="in" filter="fade">
                                      <p:cBhvr additive="repl">
                                        <p:cTn id="30" dur="500"/>
                                        <p:tgtEl>
                                          <p:spTgt spid="47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470">
                                            <p:txEl>
                                              <p:pRg st="5" end="5"/>
                                            </p:txEl>
                                          </p:spTgt>
                                        </p:tgtEl>
                                        <p:attrNameLst>
                                          <p:attrName>style.visibility</p:attrName>
                                        </p:attrNameLst>
                                      </p:cBhvr>
                                      <p:to>
                                        <p:strVal val="visible"/>
                                      </p:to>
                                    </p:set>
                                    <p:animEffect transition="in" filter="fade">
                                      <p:cBhvr additive="repl">
                                        <p:cTn id="35" dur="500"/>
                                        <p:tgtEl>
                                          <p:spTgt spid="4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Driver Assistance Application with IoT</a:t>
            </a:r>
            <a:endParaRPr lang="en-US" sz="3400" b="0" strike="noStrike" spc="-1">
              <a:solidFill>
                <a:srgbClr val="212121"/>
              </a:solidFill>
              <a:latin typeface="Roboto Condensed"/>
            </a:endParaRPr>
          </a:p>
        </p:txBody>
      </p:sp>
      <p:sp>
        <p:nvSpPr>
          <p:cNvPr id="473" name="TextShape 2"/>
          <p:cNvSpPr txBox="1"/>
          <p:nvPr/>
        </p:nvSpPr>
        <p:spPr>
          <a:xfrm>
            <a:off x="131040" y="863280"/>
            <a:ext cx="5761440" cy="4996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chemeClr val="accent6">
                    <a:lumMod val="50000"/>
                  </a:schemeClr>
                </a:solidFill>
                <a:latin typeface="Roboto Condensed"/>
              </a:rPr>
              <a:t>Using</a:t>
            </a:r>
            <a:r>
              <a:rPr lang="en-US" sz="2400" strike="noStrike" spc="-1" dirty="0" smtClean="0">
                <a:solidFill>
                  <a:srgbClr val="212121"/>
                </a:solidFill>
                <a:latin typeface="Roboto Condensed"/>
              </a:rPr>
              <a:t> </a:t>
            </a:r>
            <a:r>
              <a:rPr lang="en-US" sz="2400" strike="noStrike" spc="-1" dirty="0">
                <a:solidFill>
                  <a:srgbClr val="B84742"/>
                </a:solidFill>
                <a:latin typeface="Roboto Condensed"/>
              </a:rPr>
              <a:t>Image</a:t>
            </a:r>
            <a:r>
              <a:rPr lang="en-US" sz="2400" strike="noStrike" spc="-1" dirty="0">
                <a:solidFill>
                  <a:srgbClr val="212121"/>
                </a:solidFill>
                <a:latin typeface="Roboto Condensed"/>
              </a:rPr>
              <a:t> </a:t>
            </a:r>
            <a:r>
              <a:rPr lang="en-US" sz="2400" strike="noStrike" spc="-1" dirty="0">
                <a:solidFill>
                  <a:srgbClr val="B84742"/>
                </a:solidFill>
                <a:latin typeface="Roboto Condensed"/>
              </a:rPr>
              <a:t>Processing</a:t>
            </a:r>
            <a:r>
              <a:rPr lang="en-US" sz="2400" strike="noStrike" spc="-1" dirty="0">
                <a:solidFill>
                  <a:srgbClr val="212121"/>
                </a:solidFill>
                <a:latin typeface="Roboto Condensed"/>
              </a:rPr>
              <a:t> and </a:t>
            </a:r>
            <a:r>
              <a:rPr lang="en-US" sz="2400" strike="noStrike" spc="-1" dirty="0">
                <a:solidFill>
                  <a:srgbClr val="B84742"/>
                </a:solidFill>
                <a:latin typeface="Roboto Condensed"/>
              </a:rPr>
              <a:t>Machine</a:t>
            </a:r>
            <a:r>
              <a:rPr lang="en-US" sz="2400" strike="noStrike" spc="-1" dirty="0">
                <a:solidFill>
                  <a:srgbClr val="212121"/>
                </a:solidFill>
                <a:latin typeface="Roboto Condensed"/>
              </a:rPr>
              <a:t> </a:t>
            </a:r>
            <a:r>
              <a:rPr lang="en-US" sz="2400" strike="noStrike" spc="-1" dirty="0">
                <a:solidFill>
                  <a:srgbClr val="B84742"/>
                </a:solidFill>
                <a:latin typeface="Roboto Condensed"/>
              </a:rPr>
              <a:t>Learning</a:t>
            </a:r>
            <a:r>
              <a:rPr lang="en-US" sz="2400" strike="noStrike" spc="-1" dirty="0">
                <a:solidFill>
                  <a:srgbClr val="212121"/>
                </a:solidFill>
                <a:latin typeface="Roboto Condensed"/>
              </a:rPr>
              <a:t> (ML) technology a system can be developed.</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system </a:t>
            </a:r>
            <a:r>
              <a:rPr lang="en-US" sz="2400" strike="noStrike" spc="-1" dirty="0">
                <a:solidFill>
                  <a:srgbClr val="B84742"/>
                </a:solidFill>
                <a:latin typeface="Roboto Condensed"/>
              </a:rPr>
              <a:t>detect</a:t>
            </a:r>
            <a:r>
              <a:rPr lang="en-US" sz="2400" strike="noStrike" spc="-1" dirty="0">
                <a:solidFill>
                  <a:srgbClr val="212121"/>
                </a:solidFill>
                <a:latin typeface="Roboto Condensed"/>
              </a:rPr>
              <a:t> whether the </a:t>
            </a:r>
            <a:r>
              <a:rPr lang="en-US" sz="2400" strike="noStrike" spc="-1" dirty="0">
                <a:solidFill>
                  <a:srgbClr val="B84742"/>
                </a:solidFill>
                <a:latin typeface="Roboto Condensed"/>
              </a:rPr>
              <a:t>driver</a:t>
            </a:r>
            <a:r>
              <a:rPr lang="en-US" sz="2400" strike="noStrike" spc="-1" dirty="0">
                <a:solidFill>
                  <a:srgbClr val="212121"/>
                </a:solidFill>
                <a:latin typeface="Roboto Condensed"/>
              </a:rPr>
              <a:t> has </a:t>
            </a:r>
            <a:r>
              <a:rPr lang="en-US" sz="2400" strike="noStrike" spc="-1" dirty="0">
                <a:solidFill>
                  <a:srgbClr val="B84742"/>
                </a:solidFill>
                <a:latin typeface="Roboto Condensed"/>
              </a:rPr>
              <a:t>deviated</a:t>
            </a:r>
            <a:r>
              <a:rPr lang="en-US" sz="2400" strike="noStrike" spc="-1" dirty="0">
                <a:solidFill>
                  <a:srgbClr val="212121"/>
                </a:solidFill>
                <a:latin typeface="Roboto Condensed"/>
              </a:rPr>
              <a:t> or not, </a:t>
            </a:r>
            <a:r>
              <a:rPr lang="en-US" sz="2400" strike="noStrike" spc="-1" dirty="0">
                <a:solidFill>
                  <a:srgbClr val="B84742"/>
                </a:solidFill>
                <a:latin typeface="Roboto Condensed"/>
              </a:rPr>
              <a:t>by</a:t>
            </a:r>
            <a:r>
              <a:rPr lang="en-US" sz="2400" strike="noStrike" spc="-1" dirty="0">
                <a:solidFill>
                  <a:srgbClr val="212121"/>
                </a:solidFill>
                <a:latin typeface="Roboto Condensed"/>
              </a:rPr>
              <a:t> monitoring the driver’s </a:t>
            </a: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latin typeface="Roboto Condensed"/>
              </a:rPr>
              <a:t>F</a:t>
            </a:r>
            <a:r>
              <a:rPr lang="en-US" sz="2000" strike="noStrike" spc="-1" dirty="0" smtClean="0">
                <a:solidFill>
                  <a:srgbClr val="B84742"/>
                </a:solidFill>
                <a:latin typeface="Roboto Condensed"/>
              </a:rPr>
              <a:t>acial</a:t>
            </a:r>
            <a:r>
              <a:rPr lang="en-US" sz="2000" strike="noStrike" spc="-1" dirty="0" smtClean="0">
                <a:solidFill>
                  <a:srgbClr val="212121"/>
                </a:solidFill>
                <a:latin typeface="Roboto Condensed"/>
              </a:rPr>
              <a:t> </a:t>
            </a:r>
            <a:r>
              <a:rPr lang="en-US" sz="2000" strike="noStrike" spc="-1" dirty="0" smtClean="0">
                <a:solidFill>
                  <a:srgbClr val="B84742"/>
                </a:solidFill>
                <a:latin typeface="Roboto Condensed"/>
              </a:rPr>
              <a:t>movements</a:t>
            </a:r>
            <a:endParaRPr lang="en-US" sz="200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Eye</a:t>
            </a:r>
            <a:r>
              <a:rPr lang="en-US" sz="2000" strike="noStrike" spc="-1" dirty="0">
                <a:solidFill>
                  <a:srgbClr val="212121"/>
                </a:solidFill>
                <a:latin typeface="Roboto Condensed"/>
              </a:rPr>
              <a:t> </a:t>
            </a:r>
            <a:r>
              <a:rPr lang="en-US" sz="2000" strike="noStrike" spc="-1" dirty="0">
                <a:solidFill>
                  <a:srgbClr val="B84742"/>
                </a:solidFill>
                <a:latin typeface="Roboto Condensed"/>
              </a:rPr>
              <a:t>Aspects</a:t>
            </a:r>
            <a:r>
              <a:rPr lang="en-US" sz="2000" strike="noStrike" spc="-1" dirty="0">
                <a:solidFill>
                  <a:srgbClr val="212121"/>
                </a:solidFill>
                <a:latin typeface="Roboto Condensed"/>
              </a:rPr>
              <a:t> </a:t>
            </a:r>
            <a:r>
              <a:rPr lang="en-US" sz="2000" strike="noStrike" spc="-1" dirty="0">
                <a:solidFill>
                  <a:srgbClr val="B84742"/>
                </a:solidFill>
                <a:latin typeface="Roboto Condensed"/>
              </a:rPr>
              <a:t>Ration</a:t>
            </a:r>
            <a:r>
              <a:rPr lang="en-US" sz="2000" strike="noStrike" spc="-1" dirty="0">
                <a:solidFill>
                  <a:srgbClr val="212121"/>
                </a:solidFill>
                <a:latin typeface="Roboto Condensed"/>
              </a:rPr>
              <a:t> (EAR) for </a:t>
            </a:r>
            <a:r>
              <a:rPr lang="en-US" sz="2000" strike="noStrike" spc="-1" dirty="0" smtClean="0">
                <a:solidFill>
                  <a:srgbClr val="212121"/>
                </a:solidFill>
                <a:latin typeface="Roboto Condensed"/>
              </a:rPr>
              <a:t>drowsiness </a:t>
            </a:r>
            <a:endParaRPr lang="en-US" sz="200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latin typeface="Roboto Condensed"/>
              </a:rPr>
              <a:t>A</a:t>
            </a:r>
            <a:r>
              <a:rPr lang="en-US" sz="2000" strike="noStrike" spc="-1" dirty="0" smtClean="0">
                <a:solidFill>
                  <a:srgbClr val="B84742"/>
                </a:solidFill>
                <a:latin typeface="Roboto Condensed"/>
              </a:rPr>
              <a:t>cceleration</a:t>
            </a:r>
            <a:r>
              <a:rPr lang="en-US" sz="2000" strike="noStrike" spc="-1" dirty="0" smtClean="0">
                <a:solidFill>
                  <a:srgbClr val="212121"/>
                </a:solidFill>
                <a:latin typeface="Roboto Condensed"/>
              </a:rPr>
              <a:t> pattern</a:t>
            </a:r>
            <a:endParaRPr lang="en-US" sz="200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212121"/>
                </a:solidFill>
                <a:latin typeface="Roboto Condensed"/>
              </a:rPr>
              <a:t>C</a:t>
            </a:r>
            <a:r>
              <a:rPr lang="en-US" sz="2000" strike="noStrike" spc="-1" dirty="0" smtClean="0">
                <a:solidFill>
                  <a:srgbClr val="212121"/>
                </a:solidFill>
                <a:latin typeface="Roboto Condensed"/>
              </a:rPr>
              <a:t>hange </a:t>
            </a:r>
            <a:r>
              <a:rPr lang="en-US" sz="2000" strike="noStrike" spc="-1" dirty="0">
                <a:solidFill>
                  <a:srgbClr val="212121"/>
                </a:solidFill>
                <a:latin typeface="Roboto Condensed"/>
              </a:rPr>
              <a:t>in the </a:t>
            </a:r>
            <a:r>
              <a:rPr lang="en-US" sz="2000" strike="noStrike" spc="-1" dirty="0">
                <a:solidFill>
                  <a:srgbClr val="B84742"/>
                </a:solidFill>
                <a:latin typeface="Roboto Condensed"/>
              </a:rPr>
              <a:t>steering</a:t>
            </a:r>
            <a:r>
              <a:rPr lang="en-US" sz="2000" strike="noStrike" spc="-1" dirty="0">
                <a:solidFill>
                  <a:srgbClr val="212121"/>
                </a:solidFill>
                <a:latin typeface="Roboto Condensed"/>
              </a:rPr>
              <a:t> </a:t>
            </a:r>
            <a:r>
              <a:rPr lang="en-US" sz="2000" strike="noStrike" spc="-1" dirty="0">
                <a:solidFill>
                  <a:srgbClr val="B84742"/>
                </a:solidFill>
                <a:latin typeface="Roboto Condensed"/>
              </a:rPr>
              <a:t>angle</a:t>
            </a:r>
            <a:r>
              <a:rPr lang="en-US" sz="2000" strike="noStrike" spc="-1" dirty="0">
                <a:solidFill>
                  <a:srgbClr val="212121"/>
                </a:solidFill>
                <a:latin typeface="Roboto Condensed"/>
              </a:rPr>
              <a:t> </a:t>
            </a:r>
          </a:p>
        </p:txBody>
      </p:sp>
      <p:pic>
        <p:nvPicPr>
          <p:cNvPr id="474" name="Picture 3"/>
          <p:cNvPicPr/>
          <p:nvPr/>
        </p:nvPicPr>
        <p:blipFill>
          <a:blip r:embed="rId3"/>
          <a:stretch/>
        </p:blipFill>
        <p:spPr>
          <a:xfrm>
            <a:off x="6095880" y="1162080"/>
            <a:ext cx="5863320" cy="4397400"/>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Importance</a:t>
            </a:r>
          </a:p>
        </p:txBody>
      </p:sp>
    </p:spTree>
    <p:extLst>
      <p:ext uri="{BB962C8B-B14F-4D97-AF65-F5344CB8AC3E}">
        <p14:creationId xmlns:p14="http://schemas.microsoft.com/office/powerpoint/2010/main" val="391888689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73">
                                            <p:txEl>
                                              <p:pRg st="0" end="0"/>
                                            </p:txEl>
                                          </p:spTgt>
                                        </p:tgtEl>
                                        <p:attrNameLst>
                                          <p:attrName>style.visibility</p:attrName>
                                        </p:attrNameLst>
                                      </p:cBhvr>
                                      <p:to>
                                        <p:strVal val="visible"/>
                                      </p:to>
                                    </p:set>
                                    <p:animEffect transition="in" filter="fade">
                                      <p:cBhvr additive="repl">
                                        <p:cTn id="7" dur="500"/>
                                        <p:tgtEl>
                                          <p:spTgt spid="473">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474"/>
                                        </p:tgtEl>
                                        <p:attrNameLst>
                                          <p:attrName>style.visibility</p:attrName>
                                        </p:attrNameLst>
                                      </p:cBhvr>
                                      <p:to>
                                        <p:strVal val="visible"/>
                                      </p:to>
                                    </p:set>
                                    <p:animEffect transition="in" filter="fade">
                                      <p:cBhvr additive="repl">
                                        <p:cTn id="10" dur="500"/>
                                        <p:tgtEl>
                                          <p:spTgt spid="4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473">
                                            <p:txEl>
                                              <p:pRg st="1" end="1"/>
                                            </p:txEl>
                                          </p:spTgt>
                                        </p:tgtEl>
                                        <p:attrNameLst>
                                          <p:attrName>style.visibility</p:attrName>
                                        </p:attrNameLst>
                                      </p:cBhvr>
                                      <p:to>
                                        <p:strVal val="visible"/>
                                      </p:to>
                                    </p:set>
                                    <p:animEffect transition="in" filter="fade">
                                      <p:cBhvr additive="repl">
                                        <p:cTn id="15" dur="500"/>
                                        <p:tgtEl>
                                          <p:spTgt spid="4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473">
                                            <p:txEl>
                                              <p:pRg st="2" end="2"/>
                                            </p:txEl>
                                          </p:spTgt>
                                        </p:tgtEl>
                                        <p:attrNameLst>
                                          <p:attrName>style.visibility</p:attrName>
                                        </p:attrNameLst>
                                      </p:cBhvr>
                                      <p:to>
                                        <p:strVal val="visible"/>
                                      </p:to>
                                    </p:set>
                                    <p:animEffect transition="in" filter="fade">
                                      <p:cBhvr additive="repl">
                                        <p:cTn id="20" dur="500"/>
                                        <p:tgtEl>
                                          <p:spTgt spid="47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473">
                                            <p:txEl>
                                              <p:pRg st="3" end="3"/>
                                            </p:txEl>
                                          </p:spTgt>
                                        </p:tgtEl>
                                        <p:attrNameLst>
                                          <p:attrName>style.visibility</p:attrName>
                                        </p:attrNameLst>
                                      </p:cBhvr>
                                      <p:to>
                                        <p:strVal val="visible"/>
                                      </p:to>
                                    </p:set>
                                    <p:animEffect transition="in" filter="fade">
                                      <p:cBhvr additive="repl">
                                        <p:cTn id="25" dur="500"/>
                                        <p:tgtEl>
                                          <p:spTgt spid="47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473">
                                            <p:txEl>
                                              <p:pRg st="4" end="4"/>
                                            </p:txEl>
                                          </p:spTgt>
                                        </p:tgtEl>
                                        <p:attrNameLst>
                                          <p:attrName>style.visibility</p:attrName>
                                        </p:attrNameLst>
                                      </p:cBhvr>
                                      <p:to>
                                        <p:strVal val="visible"/>
                                      </p:to>
                                    </p:set>
                                    <p:animEffect transition="in" filter="fade">
                                      <p:cBhvr additive="repl">
                                        <p:cTn id="30" dur="500"/>
                                        <p:tgtEl>
                                          <p:spTgt spid="47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473">
                                            <p:txEl>
                                              <p:pRg st="5" end="5"/>
                                            </p:txEl>
                                          </p:spTgt>
                                        </p:tgtEl>
                                        <p:attrNameLst>
                                          <p:attrName>style.visibility</p:attrName>
                                        </p:attrNameLst>
                                      </p:cBhvr>
                                      <p:to>
                                        <p:strVal val="visible"/>
                                      </p:to>
                                    </p:set>
                                    <p:animEffect transition="in" filter="fade">
                                      <p:cBhvr additive="repl">
                                        <p:cTn id="35" dur="500"/>
                                        <p:tgtEl>
                                          <p:spTgt spid="47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Driver Assistance Application with IoT</a:t>
            </a:r>
            <a:endParaRPr lang="en-US" sz="3400" b="0" strike="noStrike" spc="-1">
              <a:solidFill>
                <a:srgbClr val="212121"/>
              </a:solidFill>
              <a:latin typeface="Roboto Condensed"/>
            </a:endParaRPr>
          </a:p>
        </p:txBody>
      </p:sp>
      <p:sp>
        <p:nvSpPr>
          <p:cNvPr id="476" name="TextShape 2"/>
          <p:cNvSpPr txBox="1"/>
          <p:nvPr/>
        </p:nvSpPr>
        <p:spPr>
          <a:xfrm>
            <a:off x="131040" y="863280"/>
            <a:ext cx="3932280" cy="333972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b="1" strike="noStrike" spc="-1" dirty="0" smtClean="0">
                <a:solidFill>
                  <a:srgbClr val="B84742"/>
                </a:solidFill>
                <a:latin typeface="Roboto Condensed"/>
              </a:rPr>
              <a:t>Sensors</a:t>
            </a:r>
            <a:endParaRPr lang="en-US" sz="24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Ultrasonic Sensor</a:t>
            </a:r>
          </a:p>
          <a:p>
            <a:pPr marL="264960" indent="-264600" algn="just">
              <a:lnSpc>
                <a:spcPct val="90000"/>
              </a:lnSpc>
              <a:spcBef>
                <a:spcPts val="1001"/>
              </a:spcBef>
              <a:buClr>
                <a:srgbClr val="B84742"/>
              </a:buClr>
              <a:buFont typeface="Wingdings 3" charset="2"/>
              <a:buChar char=""/>
              <a:tabLst>
                <a:tab pos="0" algn="l"/>
              </a:tabLst>
            </a:pPr>
            <a:r>
              <a:rPr lang="en-US" sz="2400" b="1" strike="noStrike" spc="-1" dirty="0">
                <a:solidFill>
                  <a:srgbClr val="B84742"/>
                </a:solidFill>
                <a:latin typeface="Roboto Condensed"/>
              </a:rPr>
              <a:t>Cameras</a:t>
            </a:r>
            <a:endParaRPr lang="en-US" sz="2400" b="0" strike="noStrike" spc="-1" dirty="0">
              <a:solidFill>
                <a:srgbClr val="212121"/>
              </a:solidFill>
              <a:latin typeface="Roboto Condensed"/>
            </a:endParaRPr>
          </a:p>
          <a:p>
            <a:pPr marL="264960" indent="-264600" algn="just">
              <a:lnSpc>
                <a:spcPct val="90000"/>
              </a:lnSpc>
              <a:spcBef>
                <a:spcPts val="1001"/>
              </a:spcBef>
              <a:buClr>
                <a:srgbClr val="B84742"/>
              </a:buClr>
              <a:buFont typeface="Wingdings 3" charset="2"/>
              <a:buChar char=""/>
              <a:tabLst>
                <a:tab pos="0" algn="l"/>
              </a:tabLst>
            </a:pPr>
            <a:r>
              <a:rPr lang="en-US" sz="2400" b="1" strike="noStrike" spc="-1" dirty="0">
                <a:solidFill>
                  <a:srgbClr val="B84742"/>
                </a:solidFill>
                <a:latin typeface="Roboto Condensed"/>
              </a:rPr>
              <a:t>On Board Diagnostic (OBD</a:t>
            </a:r>
            <a:r>
              <a:rPr lang="en-US" sz="2400" b="0" strike="noStrike" spc="-1" dirty="0">
                <a:solidFill>
                  <a:srgbClr val="212121"/>
                </a:solidFill>
                <a:latin typeface="Roboto Condensed"/>
              </a:rPr>
              <a:t>) Access </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Controlling</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 </a:t>
            </a:r>
            <a:r>
              <a:rPr lang="en-US" sz="2000" b="0" strike="noStrike" spc="-1" dirty="0" smtClean="0">
                <a:solidFill>
                  <a:srgbClr val="212121"/>
                </a:solidFill>
                <a:latin typeface="Roboto Condensed"/>
              </a:rPr>
              <a:t>Raspberry Pi</a:t>
            </a:r>
            <a:endParaRPr lang="en-US" sz="2000" b="0" strike="noStrike" spc="-1" dirty="0">
              <a:solidFill>
                <a:srgbClr val="212121"/>
              </a:solidFill>
              <a:latin typeface="Roboto Condensed"/>
            </a:endParaRPr>
          </a:p>
        </p:txBody>
      </p:sp>
      <p:sp>
        <p:nvSpPr>
          <p:cNvPr id="477" name="CustomShape 3"/>
          <p:cNvSpPr/>
          <p:nvPr/>
        </p:nvSpPr>
        <p:spPr>
          <a:xfrm>
            <a:off x="5330160" y="4427640"/>
            <a:ext cx="2781360" cy="8924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a:solidFill>
                  <a:srgbClr val="B84742"/>
                </a:solidFill>
                <a:latin typeface="Roboto Condensed"/>
              </a:rPr>
              <a:t>WAN</a:t>
            </a:r>
            <a:r>
              <a:rPr lang="en-US" sz="2400" b="0" strike="noStrike" spc="-1">
                <a:solidFill>
                  <a:srgbClr val="212121"/>
                </a:solidFill>
                <a:latin typeface="Roboto Condensed"/>
              </a:rPr>
              <a:t> </a:t>
            </a:r>
            <a:r>
              <a:rPr lang="en-US" sz="2400" b="1" strike="noStrike" spc="-1">
                <a:solidFill>
                  <a:srgbClr val="B84742"/>
                </a:solidFill>
                <a:latin typeface="Roboto Condensed"/>
              </a:rPr>
              <a:t>Connectivity</a:t>
            </a:r>
            <a:endParaRPr lang="en-IN" sz="2400" b="0" strike="noStrike" spc="-1">
              <a:latin typeface="Arial"/>
            </a:endParaRPr>
          </a:p>
          <a:p>
            <a:pPr marL="264960" indent="-264600" algn="just">
              <a:lnSpc>
                <a:spcPct val="90000"/>
              </a:lnSpc>
              <a:spcBef>
                <a:spcPts val="1001"/>
              </a:spcBef>
              <a:buClr>
                <a:srgbClr val="B84742"/>
              </a:buClr>
              <a:buFont typeface="Wingdings 3" charset="2"/>
              <a:buChar char=""/>
            </a:pPr>
            <a:r>
              <a:rPr lang="en-US" sz="2400" b="1" strike="noStrike" spc="-1">
                <a:solidFill>
                  <a:srgbClr val="B84742"/>
                </a:solidFill>
                <a:latin typeface="Roboto Condensed"/>
              </a:rPr>
              <a:t>Cloud</a:t>
            </a:r>
            <a:r>
              <a:rPr lang="en-US" sz="2400" b="0" strike="noStrike" spc="-1">
                <a:solidFill>
                  <a:srgbClr val="212121"/>
                </a:solidFill>
                <a:latin typeface="Roboto Condensed"/>
              </a:rPr>
              <a:t> </a:t>
            </a:r>
            <a:r>
              <a:rPr lang="en-US" sz="2400" b="1" strike="noStrike" spc="-1">
                <a:solidFill>
                  <a:srgbClr val="B84742"/>
                </a:solidFill>
                <a:latin typeface="Roboto Condensed"/>
              </a:rPr>
              <a:t>Services</a:t>
            </a:r>
            <a:endParaRPr lang="en-IN" sz="2400" b="0" strike="noStrike" spc="-1">
              <a:latin typeface="Arial"/>
            </a:endParaRPr>
          </a:p>
          <a:p>
            <a:pPr algn="just">
              <a:lnSpc>
                <a:spcPct val="90000"/>
              </a:lnSpc>
              <a:spcBef>
                <a:spcPts val="1001"/>
              </a:spcBef>
            </a:pPr>
            <a:endParaRPr lang="en-IN" sz="2400" b="0" strike="noStrike" spc="-1">
              <a:latin typeface="Arial"/>
            </a:endParaRPr>
          </a:p>
        </p:txBody>
      </p:sp>
      <p:sp>
        <p:nvSpPr>
          <p:cNvPr id="478" name="CustomShape 4"/>
          <p:cNvSpPr/>
          <p:nvPr/>
        </p:nvSpPr>
        <p:spPr>
          <a:xfrm>
            <a:off x="8159400" y="1236240"/>
            <a:ext cx="4032360" cy="14572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a:solidFill>
                  <a:srgbClr val="B84742"/>
                </a:solidFill>
                <a:latin typeface="Roboto Condensed"/>
              </a:rPr>
              <a:t>For</a:t>
            </a:r>
            <a:r>
              <a:rPr lang="en-US" sz="2400" b="0" strike="noStrike" spc="-1">
                <a:solidFill>
                  <a:srgbClr val="212121"/>
                </a:solidFill>
                <a:latin typeface="Roboto Condensed"/>
              </a:rPr>
              <a:t> </a:t>
            </a:r>
            <a:r>
              <a:rPr lang="en-US" sz="2400" b="1" strike="noStrike" spc="-1">
                <a:solidFill>
                  <a:srgbClr val="B84742"/>
                </a:solidFill>
                <a:latin typeface="Roboto Condensed"/>
              </a:rPr>
              <a:t>Monitoring</a:t>
            </a:r>
            <a:r>
              <a:rPr lang="en-US" sz="2400" b="0" strike="noStrike" spc="-1">
                <a:solidFill>
                  <a:srgbClr val="212121"/>
                </a:solidFill>
                <a:latin typeface="Roboto Condensed"/>
              </a:rPr>
              <a:t> </a:t>
            </a:r>
            <a:r>
              <a:rPr lang="en-US" sz="2400" b="1" strike="noStrike" spc="-1">
                <a:solidFill>
                  <a:srgbClr val="B84742"/>
                </a:solidFill>
                <a:latin typeface="Roboto Condensed"/>
              </a:rPr>
              <a:t>and</a:t>
            </a:r>
            <a:r>
              <a:rPr lang="en-US" sz="2400" b="0" strike="noStrike" spc="-1">
                <a:solidFill>
                  <a:srgbClr val="212121"/>
                </a:solidFill>
                <a:latin typeface="Roboto Condensed"/>
              </a:rPr>
              <a:t> </a:t>
            </a:r>
            <a:r>
              <a:rPr lang="en-US" sz="2400" b="1" strike="noStrike" spc="-1">
                <a:solidFill>
                  <a:srgbClr val="B84742"/>
                </a:solidFill>
                <a:latin typeface="Roboto Condensed"/>
              </a:rPr>
              <a:t>Analysis</a:t>
            </a:r>
            <a:endParaRPr lang="en-IN" sz="24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PC</a:t>
            </a:r>
            <a:endParaRPr lang="en-IN" sz="20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Mobile</a:t>
            </a:r>
            <a:endParaRPr lang="en-IN" sz="20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Tablet</a:t>
            </a:r>
            <a:endParaRPr lang="en-IN" sz="2000" b="0" strike="noStrike" spc="-1">
              <a:latin typeface="Arial"/>
            </a:endParaRPr>
          </a:p>
          <a:p>
            <a:pPr algn="just">
              <a:lnSpc>
                <a:spcPct val="90000"/>
              </a:lnSpc>
              <a:spcBef>
                <a:spcPts val="1001"/>
              </a:spcBef>
            </a:pPr>
            <a:endParaRPr lang="en-IN" sz="2000" b="0" strike="noStrike" spc="-1">
              <a:latin typeface="Arial"/>
            </a:endParaRPr>
          </a:p>
        </p:txBody>
      </p:sp>
      <p:pic>
        <p:nvPicPr>
          <p:cNvPr id="479" name="Picture 5"/>
          <p:cNvPicPr/>
          <p:nvPr/>
        </p:nvPicPr>
        <p:blipFill>
          <a:blip r:embed="rId3"/>
          <a:stretch/>
        </p:blipFill>
        <p:spPr>
          <a:xfrm>
            <a:off x="4127040" y="1247400"/>
            <a:ext cx="3969000" cy="2643480"/>
          </a:xfrm>
          <a:prstGeom prst="rect">
            <a:avLst/>
          </a:prstGeom>
          <a:ln>
            <a:noFill/>
          </a:ln>
        </p:spPr>
      </p:pic>
      <p:pic>
        <p:nvPicPr>
          <p:cNvPr id="480" name="Picture 7"/>
          <p:cNvPicPr/>
          <p:nvPr/>
        </p:nvPicPr>
        <p:blipFill>
          <a:blip r:embed="rId4"/>
          <a:srcRect l="16696" t="27226" r="17948" b="7039"/>
          <a:stretch/>
        </p:blipFill>
        <p:spPr>
          <a:xfrm>
            <a:off x="9094680" y="2734560"/>
            <a:ext cx="2852640" cy="2869200"/>
          </a:xfrm>
          <a:prstGeom prst="rect">
            <a:avLst/>
          </a:prstGeom>
          <a:ln>
            <a:noFill/>
          </a:ln>
        </p:spPr>
      </p:pic>
      <p:pic>
        <p:nvPicPr>
          <p:cNvPr id="481" name="Picture 8"/>
          <p:cNvPicPr/>
          <p:nvPr/>
        </p:nvPicPr>
        <p:blipFill>
          <a:blip r:embed="rId5"/>
          <a:stretch/>
        </p:blipFill>
        <p:spPr>
          <a:xfrm>
            <a:off x="255483" y="4086807"/>
            <a:ext cx="4297856" cy="2600251"/>
          </a:xfrm>
          <a:prstGeom prst="rect">
            <a:avLst/>
          </a:prstGeom>
          <a:ln>
            <a:noFill/>
          </a:ln>
        </p:spPr>
      </p:pic>
      <p:sp>
        <p:nvSpPr>
          <p:cNvPr id="9" name="Rounded Rectangle 8"/>
          <p:cNvSpPr/>
          <p:nvPr/>
        </p:nvSpPr>
        <p:spPr>
          <a:xfrm>
            <a:off x="9265920" y="131980"/>
            <a:ext cx="273308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Requirements for </a:t>
            </a:r>
            <a:r>
              <a:rPr lang="en-IN" dirty="0" err="1"/>
              <a:t>IoT</a:t>
            </a:r>
            <a:r>
              <a:rPr lang="en-IN" dirty="0"/>
              <a:t> Setup </a:t>
            </a:r>
          </a:p>
        </p:txBody>
      </p:sp>
    </p:spTree>
    <p:extLst>
      <p:ext uri="{BB962C8B-B14F-4D97-AF65-F5344CB8AC3E}">
        <p14:creationId xmlns:p14="http://schemas.microsoft.com/office/powerpoint/2010/main" val="21144995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76">
                                            <p:txEl>
                                              <p:pRg st="0" end="0"/>
                                            </p:txEl>
                                          </p:spTgt>
                                        </p:tgtEl>
                                        <p:attrNameLst>
                                          <p:attrName>style.visibility</p:attrName>
                                        </p:attrNameLst>
                                      </p:cBhvr>
                                      <p:to>
                                        <p:strVal val="visible"/>
                                      </p:to>
                                    </p:set>
                                    <p:animEffect transition="in" filter="fade">
                                      <p:cBhvr additive="repl">
                                        <p:cTn id="7" dur="500"/>
                                        <p:tgtEl>
                                          <p:spTgt spid="4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76">
                                            <p:txEl>
                                              <p:pRg st="1" end="1"/>
                                            </p:txEl>
                                          </p:spTgt>
                                        </p:tgtEl>
                                        <p:attrNameLst>
                                          <p:attrName>style.visibility</p:attrName>
                                        </p:attrNameLst>
                                      </p:cBhvr>
                                      <p:to>
                                        <p:strVal val="visible"/>
                                      </p:to>
                                    </p:set>
                                    <p:animEffect transition="in" filter="fade">
                                      <p:cBhvr additive="repl">
                                        <p:cTn id="12" dur="500"/>
                                        <p:tgtEl>
                                          <p:spTgt spid="476">
                                            <p:txEl>
                                              <p:pRg st="1" end="1"/>
                                            </p:txEl>
                                          </p:spTgt>
                                        </p:tgtEl>
                                      </p:cBhvr>
                                    </p:animEffect>
                                  </p:childTnLst>
                                </p:cTn>
                              </p:par>
                              <p:par>
                                <p:cTn id="13" presetID="10" presetClass="entr" fill="hold" nodeType="withEffect">
                                  <p:stCondLst>
                                    <p:cond delay="0"/>
                                  </p:stCondLst>
                                  <p:childTnLst>
                                    <p:set>
                                      <p:cBhvr>
                                        <p:cTn id="14" dur="1" fill="hold">
                                          <p:stCondLst>
                                            <p:cond delay="0"/>
                                          </p:stCondLst>
                                        </p:cTn>
                                        <p:tgtEl>
                                          <p:spTgt spid="479"/>
                                        </p:tgtEl>
                                        <p:attrNameLst>
                                          <p:attrName>style.visibility</p:attrName>
                                        </p:attrNameLst>
                                      </p:cBhvr>
                                      <p:to>
                                        <p:strVal val="visible"/>
                                      </p:to>
                                    </p:set>
                                    <p:animEffect transition="in" filter="fade">
                                      <p:cBhvr additive="repl">
                                        <p:cTn id="15" dur="500"/>
                                        <p:tgtEl>
                                          <p:spTgt spid="4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476">
                                            <p:txEl>
                                              <p:pRg st="2" end="2"/>
                                            </p:txEl>
                                          </p:spTgt>
                                        </p:tgtEl>
                                        <p:attrNameLst>
                                          <p:attrName>style.visibility</p:attrName>
                                        </p:attrNameLst>
                                      </p:cBhvr>
                                      <p:to>
                                        <p:strVal val="visible"/>
                                      </p:to>
                                    </p:set>
                                    <p:animEffect transition="in" filter="fade">
                                      <p:cBhvr additive="repl">
                                        <p:cTn id="20" dur="500"/>
                                        <p:tgtEl>
                                          <p:spTgt spid="47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476">
                                            <p:txEl>
                                              <p:pRg st="3" end="3"/>
                                            </p:txEl>
                                          </p:spTgt>
                                        </p:tgtEl>
                                        <p:attrNameLst>
                                          <p:attrName>style.visibility</p:attrName>
                                        </p:attrNameLst>
                                      </p:cBhvr>
                                      <p:to>
                                        <p:strVal val="visible"/>
                                      </p:to>
                                    </p:set>
                                    <p:animEffect transition="in" filter="fade">
                                      <p:cBhvr additive="repl">
                                        <p:cTn id="25" dur="500"/>
                                        <p:tgtEl>
                                          <p:spTgt spid="47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476">
                                            <p:txEl>
                                              <p:pRg st="4" end="4"/>
                                            </p:txEl>
                                          </p:spTgt>
                                        </p:tgtEl>
                                        <p:attrNameLst>
                                          <p:attrName>style.visibility</p:attrName>
                                        </p:attrNameLst>
                                      </p:cBhvr>
                                      <p:to>
                                        <p:strVal val="visible"/>
                                      </p:to>
                                    </p:set>
                                    <p:animEffect transition="in" filter="fade">
                                      <p:cBhvr additive="repl">
                                        <p:cTn id="30" dur="500"/>
                                        <p:tgtEl>
                                          <p:spTgt spid="47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476">
                                            <p:txEl>
                                              <p:pRg st="5" end="5"/>
                                            </p:txEl>
                                          </p:spTgt>
                                        </p:tgtEl>
                                        <p:attrNameLst>
                                          <p:attrName>style.visibility</p:attrName>
                                        </p:attrNameLst>
                                      </p:cBhvr>
                                      <p:to>
                                        <p:strVal val="visible"/>
                                      </p:to>
                                    </p:set>
                                    <p:animEffect transition="in" filter="fade">
                                      <p:cBhvr additive="repl">
                                        <p:cTn id="35" dur="500"/>
                                        <p:tgtEl>
                                          <p:spTgt spid="47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477">
                                            <p:txEl>
                                              <p:pRg st="0" end="0"/>
                                            </p:txEl>
                                          </p:spTgt>
                                        </p:tgtEl>
                                        <p:attrNameLst>
                                          <p:attrName>style.visibility</p:attrName>
                                        </p:attrNameLst>
                                      </p:cBhvr>
                                      <p:to>
                                        <p:strVal val="visible"/>
                                      </p:to>
                                    </p:set>
                                    <p:animEffect transition="in" filter="fade">
                                      <p:cBhvr additive="repl">
                                        <p:cTn id="40" dur="500"/>
                                        <p:tgtEl>
                                          <p:spTgt spid="477">
                                            <p:txEl>
                                              <p:pRg st="0" end="0"/>
                                            </p:txEl>
                                          </p:spTgt>
                                        </p:tgtEl>
                                      </p:cBhvr>
                                    </p:animEffect>
                                  </p:childTnLst>
                                </p:cTn>
                              </p:par>
                              <p:par>
                                <p:cTn id="41" presetID="10" presetClass="entr" fill="hold" nodeType="withEffect">
                                  <p:stCondLst>
                                    <p:cond delay="0"/>
                                  </p:stCondLst>
                                  <p:childTnLst>
                                    <p:set>
                                      <p:cBhvr>
                                        <p:cTn id="42" dur="1" fill="hold">
                                          <p:stCondLst>
                                            <p:cond delay="0"/>
                                          </p:stCondLst>
                                        </p:cTn>
                                        <p:tgtEl>
                                          <p:spTgt spid="481"/>
                                        </p:tgtEl>
                                        <p:attrNameLst>
                                          <p:attrName>style.visibility</p:attrName>
                                        </p:attrNameLst>
                                      </p:cBhvr>
                                      <p:to>
                                        <p:strVal val="visible"/>
                                      </p:to>
                                    </p:set>
                                    <p:animEffect transition="in" filter="fade">
                                      <p:cBhvr additive="repl">
                                        <p:cTn id="43" dur="500"/>
                                        <p:tgtEl>
                                          <p:spTgt spid="48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nodeType="clickEffect">
                                  <p:stCondLst>
                                    <p:cond delay="0"/>
                                  </p:stCondLst>
                                  <p:childTnLst>
                                    <p:set>
                                      <p:cBhvr>
                                        <p:cTn id="47" dur="1" fill="hold">
                                          <p:stCondLst>
                                            <p:cond delay="0"/>
                                          </p:stCondLst>
                                        </p:cTn>
                                        <p:tgtEl>
                                          <p:spTgt spid="477">
                                            <p:txEl>
                                              <p:pRg st="1" end="1"/>
                                            </p:txEl>
                                          </p:spTgt>
                                        </p:tgtEl>
                                        <p:attrNameLst>
                                          <p:attrName>style.visibility</p:attrName>
                                        </p:attrNameLst>
                                      </p:cBhvr>
                                      <p:to>
                                        <p:strVal val="visible"/>
                                      </p:to>
                                    </p:set>
                                    <p:animEffect transition="in" filter="fade">
                                      <p:cBhvr additive="repl">
                                        <p:cTn id="48" dur="500"/>
                                        <p:tgtEl>
                                          <p:spTgt spid="477">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fill="hold" nodeType="clickEffect">
                                  <p:stCondLst>
                                    <p:cond delay="0"/>
                                  </p:stCondLst>
                                  <p:childTnLst>
                                    <p:set>
                                      <p:cBhvr>
                                        <p:cTn id="52" dur="1" fill="hold">
                                          <p:stCondLst>
                                            <p:cond delay="0"/>
                                          </p:stCondLst>
                                        </p:cTn>
                                        <p:tgtEl>
                                          <p:spTgt spid="478">
                                            <p:txEl>
                                              <p:pRg st="0" end="0"/>
                                            </p:txEl>
                                          </p:spTgt>
                                        </p:tgtEl>
                                        <p:attrNameLst>
                                          <p:attrName>style.visibility</p:attrName>
                                        </p:attrNameLst>
                                      </p:cBhvr>
                                      <p:to>
                                        <p:strVal val="visible"/>
                                      </p:to>
                                    </p:set>
                                    <p:animEffect transition="in" filter="fade">
                                      <p:cBhvr additive="repl">
                                        <p:cTn id="53" dur="500"/>
                                        <p:tgtEl>
                                          <p:spTgt spid="478">
                                            <p:txEl>
                                              <p:pRg st="0" end="0"/>
                                            </p:txEl>
                                          </p:spTgt>
                                        </p:tgtEl>
                                      </p:cBhvr>
                                    </p:animEffect>
                                  </p:childTnLst>
                                </p:cTn>
                              </p:par>
                              <p:par>
                                <p:cTn id="54" presetID="10" presetClass="entr" fill="hold" nodeType="withEffect">
                                  <p:stCondLst>
                                    <p:cond delay="0"/>
                                  </p:stCondLst>
                                  <p:childTnLst>
                                    <p:set>
                                      <p:cBhvr>
                                        <p:cTn id="55" dur="1" fill="hold">
                                          <p:stCondLst>
                                            <p:cond delay="0"/>
                                          </p:stCondLst>
                                        </p:cTn>
                                        <p:tgtEl>
                                          <p:spTgt spid="480"/>
                                        </p:tgtEl>
                                        <p:attrNameLst>
                                          <p:attrName>style.visibility</p:attrName>
                                        </p:attrNameLst>
                                      </p:cBhvr>
                                      <p:to>
                                        <p:strVal val="visible"/>
                                      </p:to>
                                    </p:set>
                                    <p:animEffect transition="in" filter="fade">
                                      <p:cBhvr additive="repl">
                                        <p:cTn id="56" dur="500"/>
                                        <p:tgtEl>
                                          <p:spTgt spid="48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fill="hold" nodeType="clickEffect">
                                  <p:stCondLst>
                                    <p:cond delay="0"/>
                                  </p:stCondLst>
                                  <p:childTnLst>
                                    <p:set>
                                      <p:cBhvr>
                                        <p:cTn id="60" dur="1" fill="hold">
                                          <p:stCondLst>
                                            <p:cond delay="0"/>
                                          </p:stCondLst>
                                        </p:cTn>
                                        <p:tgtEl>
                                          <p:spTgt spid="478">
                                            <p:txEl>
                                              <p:pRg st="1" end="1"/>
                                            </p:txEl>
                                          </p:spTgt>
                                        </p:tgtEl>
                                        <p:attrNameLst>
                                          <p:attrName>style.visibility</p:attrName>
                                        </p:attrNameLst>
                                      </p:cBhvr>
                                      <p:to>
                                        <p:strVal val="visible"/>
                                      </p:to>
                                    </p:set>
                                    <p:animEffect transition="in" filter="fade">
                                      <p:cBhvr additive="repl">
                                        <p:cTn id="61" dur="500"/>
                                        <p:tgtEl>
                                          <p:spTgt spid="478">
                                            <p:txEl>
                                              <p:pRg st="1" end="1"/>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fill="hold" nodeType="clickEffect">
                                  <p:stCondLst>
                                    <p:cond delay="0"/>
                                  </p:stCondLst>
                                  <p:childTnLst>
                                    <p:set>
                                      <p:cBhvr>
                                        <p:cTn id="65" dur="1" fill="hold">
                                          <p:stCondLst>
                                            <p:cond delay="0"/>
                                          </p:stCondLst>
                                        </p:cTn>
                                        <p:tgtEl>
                                          <p:spTgt spid="478">
                                            <p:txEl>
                                              <p:pRg st="2" end="2"/>
                                            </p:txEl>
                                          </p:spTgt>
                                        </p:tgtEl>
                                        <p:attrNameLst>
                                          <p:attrName>style.visibility</p:attrName>
                                        </p:attrNameLst>
                                      </p:cBhvr>
                                      <p:to>
                                        <p:strVal val="visible"/>
                                      </p:to>
                                    </p:set>
                                    <p:animEffect transition="in" filter="fade">
                                      <p:cBhvr additive="repl">
                                        <p:cTn id="66" dur="500"/>
                                        <p:tgtEl>
                                          <p:spTgt spid="478">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fill="hold" nodeType="clickEffect">
                                  <p:stCondLst>
                                    <p:cond delay="0"/>
                                  </p:stCondLst>
                                  <p:childTnLst>
                                    <p:set>
                                      <p:cBhvr>
                                        <p:cTn id="70" dur="1" fill="hold">
                                          <p:stCondLst>
                                            <p:cond delay="0"/>
                                          </p:stCondLst>
                                        </p:cTn>
                                        <p:tgtEl>
                                          <p:spTgt spid="478">
                                            <p:txEl>
                                              <p:pRg st="3" end="3"/>
                                            </p:txEl>
                                          </p:spTgt>
                                        </p:tgtEl>
                                        <p:attrNameLst>
                                          <p:attrName>style.visibility</p:attrName>
                                        </p:attrNameLst>
                                      </p:cBhvr>
                                      <p:to>
                                        <p:strVal val="visible"/>
                                      </p:to>
                                    </p:set>
                                    <p:animEffect transition="in" filter="fade">
                                      <p:cBhvr additive="repl">
                                        <p:cTn id="71" dur="500"/>
                                        <p:tgtEl>
                                          <p:spTgt spid="47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Shape 2"/>
          <p:cNvSpPr txBox="1"/>
          <p:nvPr/>
        </p:nvSpPr>
        <p:spPr>
          <a:xfrm>
            <a:off x="131040" y="863280"/>
            <a:ext cx="5557584" cy="4287218"/>
          </a:xfrm>
          <a:prstGeom prst="rect">
            <a:avLst/>
          </a:prstGeom>
          <a:noFill/>
          <a:ln>
            <a:noFill/>
          </a:ln>
        </p:spPr>
        <p:txBody>
          <a:bodyPr>
            <a:noAutofit/>
          </a:bodyPr>
          <a:lstStyle/>
          <a:p>
            <a:pPr algn="just">
              <a:lnSpc>
                <a:spcPct val="90000"/>
              </a:lnSpc>
              <a:spcBef>
                <a:spcPts val="1001"/>
              </a:spcBef>
              <a:tabLst>
                <a:tab pos="0" algn="l"/>
              </a:tabLst>
            </a:pPr>
            <a:endParaRPr lang="en-US" sz="2400" b="0" strike="noStrike" spc="-1" dirty="0">
              <a:solidFill>
                <a:srgbClr val="212121"/>
              </a:solidFill>
              <a:latin typeface="Roboto Condensed"/>
            </a:endParaRPr>
          </a:p>
        </p:txBody>
      </p:sp>
      <p:sp>
        <p:nvSpPr>
          <p:cNvPr id="6" name="Title 5"/>
          <p:cNvSpPr>
            <a:spLocks noGrp="1"/>
          </p:cNvSpPr>
          <p:nvPr>
            <p:ph type="title"/>
          </p:nvPr>
        </p:nvSpPr>
        <p:spPr/>
        <p:txBody>
          <a:bodyPr>
            <a:normAutofit/>
          </a:bodyPr>
          <a:lstStyle/>
          <a:p>
            <a:r>
              <a:rPr lang="en-IN" dirty="0"/>
              <a:t>Applications with </a:t>
            </a:r>
            <a:r>
              <a:rPr lang="en-IN" dirty="0" err="1" smtClean="0"/>
              <a:t>IoT</a:t>
            </a:r>
            <a:endParaRPr lang="en-IN" dirty="0"/>
          </a:p>
        </p:txBody>
      </p:sp>
      <p:sp>
        <p:nvSpPr>
          <p:cNvPr id="4" name="Content Placeholder 3"/>
          <p:cNvSpPr>
            <a:spLocks noGrp="1"/>
          </p:cNvSpPr>
          <p:nvPr>
            <p:ph idx="1"/>
          </p:nvPr>
        </p:nvSpPr>
        <p:spPr/>
        <p:txBody>
          <a:bodyPr/>
          <a:lstStyle/>
          <a:p>
            <a:pPr>
              <a:spcBef>
                <a:spcPts val="1001"/>
              </a:spcBef>
              <a:tabLst>
                <a:tab pos="0" algn="l"/>
              </a:tabLst>
            </a:pPr>
            <a:r>
              <a:rPr lang="en-US" spc="-1" dirty="0" smtClean="0">
                <a:solidFill>
                  <a:srgbClr val="212121"/>
                </a:solidFill>
              </a:rPr>
              <a:t>Using </a:t>
            </a:r>
            <a:r>
              <a:rPr lang="en-US" spc="-1" dirty="0" err="1">
                <a:solidFill>
                  <a:srgbClr val="212121"/>
                </a:solidFill>
              </a:rPr>
              <a:t>IoT</a:t>
            </a:r>
            <a:r>
              <a:rPr lang="en-US" spc="-1" dirty="0">
                <a:solidFill>
                  <a:srgbClr val="212121"/>
                </a:solidFill>
              </a:rPr>
              <a:t> we can build many applications but here, few </a:t>
            </a:r>
            <a:r>
              <a:rPr lang="en-US" spc="-1" dirty="0" err="1">
                <a:solidFill>
                  <a:srgbClr val="212121"/>
                </a:solidFill>
              </a:rPr>
              <a:t>IoT</a:t>
            </a:r>
            <a:r>
              <a:rPr lang="en-US" spc="-1" dirty="0">
                <a:solidFill>
                  <a:srgbClr val="212121"/>
                </a:solidFill>
              </a:rPr>
              <a:t> Applications will be discussed.</a:t>
            </a:r>
          </a:p>
          <a:p>
            <a:pPr marL="264960" indent="-264600">
              <a:spcBef>
                <a:spcPts val="1001"/>
              </a:spcBef>
              <a:buClr>
                <a:srgbClr val="B84742"/>
              </a:buClr>
              <a:buFont typeface="Wingdings 3" charset="2"/>
              <a:buChar char=""/>
              <a:tabLst>
                <a:tab pos="0" algn="l"/>
              </a:tabLst>
            </a:pPr>
            <a:r>
              <a:rPr lang="en-US" spc="-1" dirty="0">
                <a:solidFill>
                  <a:srgbClr val="212121"/>
                </a:solidFill>
              </a:rPr>
              <a:t>We will cover following topics of the </a:t>
            </a:r>
            <a:r>
              <a:rPr lang="en-US" spc="-1" dirty="0" err="1">
                <a:solidFill>
                  <a:srgbClr val="212121"/>
                </a:solidFill>
              </a:rPr>
              <a:t>IoT</a:t>
            </a:r>
            <a:r>
              <a:rPr lang="en-US" spc="-1" dirty="0">
                <a:solidFill>
                  <a:srgbClr val="212121"/>
                </a:solidFill>
              </a:rPr>
              <a:t> applications.</a:t>
            </a:r>
          </a:p>
          <a:p>
            <a:pPr marL="809640" lvl="1" indent="-352080">
              <a:spcBef>
                <a:spcPts val="499"/>
              </a:spcBef>
              <a:buClr>
                <a:srgbClr val="B84742"/>
              </a:buClr>
              <a:buFont typeface="Wingdings 3" charset="2"/>
              <a:buChar char=""/>
              <a:tabLst>
                <a:tab pos="0" algn="l"/>
              </a:tabLst>
            </a:pPr>
            <a:r>
              <a:rPr lang="en-US" b="1" spc="-1" dirty="0">
                <a:solidFill>
                  <a:srgbClr val="B84742"/>
                </a:solidFill>
              </a:rPr>
              <a:t>Overview</a:t>
            </a:r>
            <a:r>
              <a:rPr lang="en-US" spc="-1" dirty="0">
                <a:solidFill>
                  <a:srgbClr val="212121"/>
                </a:solidFill>
              </a:rPr>
              <a:t> – General Practice</a:t>
            </a:r>
          </a:p>
          <a:p>
            <a:pPr marL="809640" lvl="1" indent="-352080">
              <a:spcBef>
                <a:spcPts val="499"/>
              </a:spcBef>
              <a:buClr>
                <a:srgbClr val="B84742"/>
              </a:buClr>
              <a:buFont typeface="Wingdings 3" charset="2"/>
              <a:buChar char=""/>
              <a:tabLst>
                <a:tab pos="0" algn="l"/>
              </a:tabLst>
            </a:pPr>
            <a:r>
              <a:rPr lang="en-US" b="1" spc="-1" dirty="0">
                <a:solidFill>
                  <a:srgbClr val="B84742"/>
                </a:solidFill>
              </a:rPr>
              <a:t>Importance</a:t>
            </a:r>
            <a:r>
              <a:rPr lang="en-US" spc="-1" dirty="0">
                <a:solidFill>
                  <a:srgbClr val="212121"/>
                </a:solidFill>
              </a:rPr>
              <a:t> – Why we need?</a:t>
            </a:r>
          </a:p>
          <a:p>
            <a:pPr marL="809640" lvl="1" indent="-352080">
              <a:spcBef>
                <a:spcPts val="499"/>
              </a:spcBef>
              <a:buClr>
                <a:srgbClr val="B84742"/>
              </a:buClr>
              <a:buFont typeface="Wingdings 3" charset="2"/>
              <a:buChar char=""/>
              <a:tabLst>
                <a:tab pos="0" algn="l"/>
              </a:tabLst>
            </a:pPr>
            <a:r>
              <a:rPr lang="en-US" b="1" spc="-1" dirty="0">
                <a:solidFill>
                  <a:srgbClr val="B84742"/>
                </a:solidFill>
              </a:rPr>
              <a:t>Requirements</a:t>
            </a:r>
            <a:r>
              <a:rPr lang="en-US" spc="-1" dirty="0">
                <a:solidFill>
                  <a:srgbClr val="212121"/>
                </a:solidFill>
              </a:rPr>
              <a:t> – Materials and Facility</a:t>
            </a:r>
          </a:p>
          <a:p>
            <a:pPr marL="809640" lvl="1" indent="-352080">
              <a:spcBef>
                <a:spcPts val="499"/>
              </a:spcBef>
              <a:buClr>
                <a:srgbClr val="B84742"/>
              </a:buClr>
              <a:buFont typeface="Wingdings 3" charset="2"/>
              <a:buChar char=""/>
              <a:tabLst>
                <a:tab pos="0" algn="l"/>
              </a:tabLst>
            </a:pPr>
            <a:r>
              <a:rPr lang="en-US" b="1" spc="-1" dirty="0">
                <a:solidFill>
                  <a:srgbClr val="B84742"/>
                </a:solidFill>
              </a:rPr>
              <a:t>Architecture</a:t>
            </a:r>
            <a:r>
              <a:rPr lang="en-US" spc="-1" dirty="0">
                <a:solidFill>
                  <a:srgbClr val="212121"/>
                </a:solidFill>
              </a:rPr>
              <a:t> – Functional Block Diagram</a:t>
            </a:r>
          </a:p>
          <a:p>
            <a:pPr marL="809640" lvl="1" indent="-352080">
              <a:spcBef>
                <a:spcPts val="499"/>
              </a:spcBef>
              <a:buClr>
                <a:srgbClr val="B84742"/>
              </a:buClr>
              <a:buFont typeface="Wingdings 3" charset="2"/>
              <a:buChar char=""/>
              <a:tabLst>
                <a:tab pos="0" algn="l"/>
              </a:tabLst>
            </a:pPr>
            <a:r>
              <a:rPr lang="en-US" b="1" spc="-1" dirty="0">
                <a:solidFill>
                  <a:srgbClr val="B84742"/>
                </a:solidFill>
              </a:rPr>
              <a:t>How it works </a:t>
            </a:r>
            <a:r>
              <a:rPr lang="en-US" spc="-1" dirty="0">
                <a:solidFill>
                  <a:srgbClr val="212121"/>
                </a:solidFill>
              </a:rPr>
              <a:t>– General Working of </a:t>
            </a:r>
            <a:r>
              <a:rPr lang="en-US" spc="-1" dirty="0" err="1">
                <a:solidFill>
                  <a:srgbClr val="212121"/>
                </a:solidFill>
              </a:rPr>
              <a:t>IoT</a:t>
            </a:r>
            <a:r>
              <a:rPr lang="en-US" spc="-1" dirty="0">
                <a:solidFill>
                  <a:srgbClr val="212121"/>
                </a:solidFill>
              </a:rPr>
              <a:t> Applications</a:t>
            </a:r>
          </a:p>
          <a:p>
            <a:pPr>
              <a:spcBef>
                <a:spcPts val="1001"/>
              </a:spcBef>
              <a:tabLst>
                <a:tab pos="0" algn="l"/>
              </a:tabLst>
            </a:pPr>
            <a:r>
              <a:rPr lang="en-US" spc="-1" dirty="0">
                <a:solidFill>
                  <a:srgbClr val="212121"/>
                </a:solidFill>
              </a:rPr>
              <a:t>Before we explore them one by one, let’s understand the common architecture of the </a:t>
            </a:r>
            <a:r>
              <a:rPr lang="en-US" spc="-1" dirty="0" err="1">
                <a:solidFill>
                  <a:srgbClr val="212121"/>
                </a:solidFill>
              </a:rPr>
              <a:t>IoT</a:t>
            </a:r>
            <a:r>
              <a:rPr lang="en-US" spc="-1" dirty="0">
                <a:solidFill>
                  <a:srgbClr val="212121"/>
                </a:solidFill>
              </a:rPr>
              <a:t> applications</a:t>
            </a:r>
            <a:r>
              <a:rPr lang="en-US" spc="-1" dirty="0" smtClean="0">
                <a:solidFill>
                  <a:srgbClr val="212121"/>
                </a:solidFill>
              </a:rPr>
              <a:t>.</a:t>
            </a:r>
            <a:endParaRPr lang="en-US" spc="-1" dirty="0">
              <a:solidFill>
                <a:srgbClr val="212121"/>
              </a:solidFill>
            </a:endParaRPr>
          </a:p>
          <a:p>
            <a:pPr marL="0" indent="0">
              <a:buNone/>
            </a:pPr>
            <a:endParaRPr lang="en-IN" dirty="0"/>
          </a:p>
        </p:txBody>
      </p:sp>
      <p:pic>
        <p:nvPicPr>
          <p:cNvPr id="7" name="Picture 6"/>
          <p:cNvPicPr>
            <a:picLocks noChangeAspect="1"/>
          </p:cNvPicPr>
          <p:nvPr/>
        </p:nvPicPr>
        <p:blipFill>
          <a:blip r:embed="rId3"/>
          <a:stretch>
            <a:fillRect/>
          </a:stretch>
        </p:blipFill>
        <p:spPr>
          <a:xfrm>
            <a:off x="3709180" y="4367081"/>
            <a:ext cx="4225780" cy="2025346"/>
          </a:xfrm>
          <a:prstGeom prst="rect">
            <a:avLst/>
          </a:prstGeom>
        </p:spPr>
      </p:pic>
    </p:spTree>
    <p:extLst>
      <p:ext uri="{BB962C8B-B14F-4D97-AF65-F5344CB8AC3E}">
        <p14:creationId xmlns:p14="http://schemas.microsoft.com/office/powerpoint/2010/main" val="297065378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nodePh="1">
                                  <p:stCondLst>
                                    <p:cond delay="0"/>
                                  </p:stCondLst>
                                  <p:endCondLst>
                                    <p:cond evt="begin" delay="0">
                                      <p:tn val="5"/>
                                    </p:cond>
                                  </p:endCondLst>
                                  <p:childTnLst>
                                    <p:set>
                                      <p:cBhvr>
                                        <p:cTn id="6" dur="1" fill="hold">
                                          <p:stCondLst>
                                            <p:cond delay="0"/>
                                          </p:stCondLst>
                                        </p:cTn>
                                        <p:tgtEl>
                                          <p:spTgt spid="119">
                                            <p:txEl>
                                              <p:pRg st="0" end="0"/>
                                            </p:txEl>
                                          </p:spTgt>
                                        </p:tgtEl>
                                        <p:attrNameLst>
                                          <p:attrName>style.visibility</p:attrName>
                                        </p:attrNameLst>
                                      </p:cBhvr>
                                      <p:to>
                                        <p:strVal val="visible"/>
                                      </p:to>
                                    </p:set>
                                    <p:animEffect transition="in" filter="fade">
                                      <p:cBhvr additive="repl">
                                        <p:cTn id="7" dur="500"/>
                                        <p:tgtEl>
                                          <p:spTgt spid="1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smtClean="0">
                <a:solidFill>
                  <a:srgbClr val="373737"/>
                </a:solidFill>
                <a:latin typeface="Roboto Condensed"/>
              </a:rPr>
              <a:t>Driver Assistance Application with IoT</a:t>
            </a:r>
            <a:endParaRPr lang="en-US" sz="3400" b="0" strike="noStrike" spc="-1">
              <a:solidFill>
                <a:srgbClr val="212121"/>
              </a:solidFill>
              <a:latin typeface="Roboto Condensed"/>
            </a:endParaRPr>
          </a:p>
        </p:txBody>
      </p:sp>
      <p:sp>
        <p:nvSpPr>
          <p:cNvPr id="483" name="TextShape 2"/>
          <p:cNvSpPr txBox="1"/>
          <p:nvPr/>
        </p:nvSpPr>
        <p:spPr>
          <a:xfrm>
            <a:off x="131040" y="774720"/>
            <a:ext cx="1967760" cy="441000"/>
          </a:xfrm>
          <a:prstGeom prst="rect">
            <a:avLst/>
          </a:prstGeom>
          <a:noFill/>
          <a:ln>
            <a:noFill/>
          </a:ln>
        </p:spPr>
        <p:txBody>
          <a:bodyPr>
            <a:noAutofit/>
          </a:bodyPr>
          <a:lstStyle/>
          <a:p>
            <a:pPr algn="just">
              <a:lnSpc>
                <a:spcPct val="90000"/>
              </a:lnSpc>
              <a:spcBef>
                <a:spcPts val="1001"/>
              </a:spcBef>
              <a:tabLst>
                <a:tab pos="0" algn="l"/>
              </a:tabLst>
            </a:pPr>
            <a:endParaRPr lang="en-US" sz="2400" b="0" strike="noStrike" spc="-1" dirty="0">
              <a:solidFill>
                <a:srgbClr val="212121"/>
              </a:solidFill>
              <a:latin typeface="Roboto Condensed"/>
            </a:endParaRPr>
          </a:p>
        </p:txBody>
      </p:sp>
      <p:grpSp>
        <p:nvGrpSpPr>
          <p:cNvPr id="484" name="Group 3"/>
          <p:cNvGrpSpPr/>
          <p:nvPr/>
        </p:nvGrpSpPr>
        <p:grpSpPr>
          <a:xfrm>
            <a:off x="5895360" y="2587680"/>
            <a:ext cx="3647880" cy="1937880"/>
            <a:chOff x="5895360" y="2587680"/>
            <a:chExt cx="3647880" cy="1937880"/>
          </a:xfrm>
        </p:grpSpPr>
        <p:sp>
          <p:nvSpPr>
            <p:cNvPr id="485" name="CustomShape 4"/>
            <p:cNvSpPr/>
            <p:nvPr/>
          </p:nvSpPr>
          <p:spPr>
            <a:xfrm>
              <a:off x="5975640" y="3661920"/>
              <a:ext cx="862560" cy="36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grpSp>
          <p:nvGrpSpPr>
            <p:cNvPr id="486" name="Group 5"/>
            <p:cNvGrpSpPr/>
            <p:nvPr/>
          </p:nvGrpSpPr>
          <p:grpSpPr>
            <a:xfrm>
              <a:off x="5895360" y="2587680"/>
              <a:ext cx="3647880" cy="1937880"/>
              <a:chOff x="5895360" y="2587680"/>
              <a:chExt cx="3647880" cy="1937880"/>
            </a:xfrm>
          </p:grpSpPr>
          <p:grpSp>
            <p:nvGrpSpPr>
              <p:cNvPr id="487" name="Group 6"/>
              <p:cNvGrpSpPr/>
              <p:nvPr/>
            </p:nvGrpSpPr>
            <p:grpSpPr>
              <a:xfrm>
                <a:off x="6838560" y="2587680"/>
                <a:ext cx="2704680" cy="1544040"/>
                <a:chOff x="6838560" y="2587680"/>
                <a:chExt cx="2704680" cy="1544040"/>
              </a:xfrm>
            </p:grpSpPr>
            <p:sp>
              <p:nvSpPr>
                <p:cNvPr id="488" name="CustomShape 7"/>
                <p:cNvSpPr/>
                <p:nvPr/>
              </p:nvSpPr>
              <p:spPr>
                <a:xfrm>
                  <a:off x="683856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Cloud Services</a:t>
                  </a:r>
                  <a:endParaRPr lang="en-IN" sz="1800" b="0" strike="noStrike" spc="-1">
                    <a:latin typeface="Arial"/>
                  </a:endParaRPr>
                </a:p>
              </p:txBody>
            </p:sp>
            <p:sp>
              <p:nvSpPr>
                <p:cNvPr id="489" name="CustomShape 8"/>
                <p:cNvSpPr/>
                <p:nvPr/>
              </p:nvSpPr>
              <p:spPr>
                <a:xfrm>
                  <a:off x="7440120" y="2587680"/>
                  <a:ext cx="21031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Central and Remote </a:t>
                  </a:r>
                  <a:endParaRPr lang="en-IN" sz="1800" b="0" strike="noStrike" spc="-1">
                    <a:latin typeface="Arial"/>
                  </a:endParaRPr>
                </a:p>
                <a:p>
                  <a:pPr algn="ctr">
                    <a:lnSpc>
                      <a:spcPct val="100000"/>
                    </a:lnSpc>
                  </a:pPr>
                  <a:r>
                    <a:rPr lang="en-US" sz="1800" b="0" strike="noStrike" spc="-1">
                      <a:solidFill>
                        <a:srgbClr val="212121"/>
                      </a:solidFill>
                      <a:latin typeface="Roboto Condensed"/>
                    </a:rPr>
                    <a:t>Storage/Analysis</a:t>
                  </a:r>
                  <a:endParaRPr lang="en-IN" sz="1800" b="0" strike="noStrike" spc="-1">
                    <a:latin typeface="Arial"/>
                  </a:endParaRPr>
                </a:p>
              </p:txBody>
            </p:sp>
          </p:grpSp>
          <p:sp>
            <p:nvSpPr>
              <p:cNvPr id="490" name="CustomShape 9"/>
              <p:cNvSpPr/>
              <p:nvPr/>
            </p:nvSpPr>
            <p:spPr>
              <a:xfrm>
                <a:off x="5895360" y="3338640"/>
                <a:ext cx="101268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 Gateway</a:t>
                </a:r>
                <a:endParaRPr lang="en-IN" sz="1800" b="0" strike="noStrike" spc="-1">
                  <a:latin typeface="Arial"/>
                </a:endParaRPr>
              </a:p>
            </p:txBody>
          </p:sp>
        </p:grpSp>
      </p:grpSp>
      <p:grpSp>
        <p:nvGrpSpPr>
          <p:cNvPr id="491" name="Group 10"/>
          <p:cNvGrpSpPr/>
          <p:nvPr/>
        </p:nvGrpSpPr>
        <p:grpSpPr>
          <a:xfrm>
            <a:off x="8203680" y="3191760"/>
            <a:ext cx="3845160" cy="1644480"/>
            <a:chOff x="8203680" y="3191760"/>
            <a:chExt cx="3845160" cy="1644480"/>
          </a:xfrm>
        </p:grpSpPr>
        <p:grpSp>
          <p:nvGrpSpPr>
            <p:cNvPr id="492" name="Group 11"/>
            <p:cNvGrpSpPr/>
            <p:nvPr/>
          </p:nvGrpSpPr>
          <p:grpSpPr>
            <a:xfrm>
              <a:off x="9945720" y="3191760"/>
              <a:ext cx="2103120" cy="1644480"/>
              <a:chOff x="9945720" y="3191760"/>
              <a:chExt cx="2103120" cy="1644480"/>
            </a:xfrm>
          </p:grpSpPr>
          <p:sp>
            <p:nvSpPr>
              <p:cNvPr id="493" name="CustomShape 12"/>
              <p:cNvSpPr/>
              <p:nvPr/>
            </p:nvSpPr>
            <p:spPr>
              <a:xfrm>
                <a:off x="1031508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Data Analytics</a:t>
                </a:r>
                <a:endParaRPr lang="en-IN" sz="1800" b="0" strike="noStrike" spc="-1">
                  <a:latin typeface="Arial"/>
                </a:endParaRPr>
              </a:p>
            </p:txBody>
          </p:sp>
          <p:sp>
            <p:nvSpPr>
              <p:cNvPr id="494" name="CustomShape 13"/>
              <p:cNvSpPr/>
              <p:nvPr/>
            </p:nvSpPr>
            <p:spPr>
              <a:xfrm>
                <a:off x="9945720" y="4197240"/>
                <a:ext cx="2103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Research / Decision Making</a:t>
                </a:r>
                <a:endParaRPr lang="en-IN" sz="1800" b="0" strike="noStrike" spc="-1">
                  <a:latin typeface="Arial"/>
                </a:endParaRPr>
              </a:p>
            </p:txBody>
          </p:sp>
        </p:grpSp>
        <p:grpSp>
          <p:nvGrpSpPr>
            <p:cNvPr id="495" name="Group 14"/>
            <p:cNvGrpSpPr/>
            <p:nvPr/>
          </p:nvGrpSpPr>
          <p:grpSpPr>
            <a:xfrm>
              <a:off x="8203680" y="3310560"/>
              <a:ext cx="2110680" cy="638280"/>
              <a:chOff x="8203680" y="3310560"/>
              <a:chExt cx="2110680" cy="638280"/>
            </a:xfrm>
          </p:grpSpPr>
          <p:sp>
            <p:nvSpPr>
              <p:cNvPr id="496" name="CustomShape 15"/>
              <p:cNvSpPr/>
              <p:nvPr/>
            </p:nvSpPr>
            <p:spPr>
              <a:xfrm>
                <a:off x="8203680" y="3661920"/>
                <a:ext cx="211068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497" name="CustomShape 16"/>
              <p:cNvSpPr/>
              <p:nvPr/>
            </p:nvSpPr>
            <p:spPr>
              <a:xfrm>
                <a:off x="9321840" y="331056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grpSp>
        <p:nvGrpSpPr>
          <p:cNvPr id="498" name="Group 17"/>
          <p:cNvGrpSpPr/>
          <p:nvPr/>
        </p:nvGrpSpPr>
        <p:grpSpPr>
          <a:xfrm>
            <a:off x="7521120" y="4132080"/>
            <a:ext cx="2780640" cy="1727640"/>
            <a:chOff x="7521120" y="4132080"/>
            <a:chExt cx="2780640" cy="1727640"/>
          </a:xfrm>
        </p:grpSpPr>
        <p:sp>
          <p:nvSpPr>
            <p:cNvPr id="499" name="CustomShape 18"/>
            <p:cNvSpPr/>
            <p:nvPr/>
          </p:nvSpPr>
          <p:spPr>
            <a:xfrm>
              <a:off x="8937000" y="4919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Vehicle Owner</a:t>
              </a:r>
              <a:endParaRPr lang="en-IN" sz="1800" b="0" strike="noStrike" spc="-1">
                <a:latin typeface="Arial"/>
              </a:endParaRPr>
            </a:p>
          </p:txBody>
        </p:sp>
        <p:grpSp>
          <p:nvGrpSpPr>
            <p:cNvPr id="500" name="Group 19"/>
            <p:cNvGrpSpPr/>
            <p:nvPr/>
          </p:nvGrpSpPr>
          <p:grpSpPr>
            <a:xfrm>
              <a:off x="7521120" y="4132080"/>
              <a:ext cx="2098080" cy="847440"/>
              <a:chOff x="7521120" y="4132080"/>
              <a:chExt cx="2098080" cy="847440"/>
            </a:xfrm>
          </p:grpSpPr>
          <p:sp>
            <p:nvSpPr>
              <p:cNvPr id="501" name="CustomShape 20"/>
              <p:cNvSpPr/>
              <p:nvPr/>
            </p:nvSpPr>
            <p:spPr>
              <a:xfrm>
                <a:off x="7521120" y="4132080"/>
                <a:ext cx="2098080" cy="7873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502" name="CustomShape 21"/>
              <p:cNvSpPr/>
              <p:nvPr/>
            </p:nvSpPr>
            <p:spPr>
              <a:xfrm>
                <a:off x="8646840" y="434124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grpSp>
        <p:nvGrpSpPr>
          <p:cNvPr id="503" name="Group 22"/>
          <p:cNvGrpSpPr/>
          <p:nvPr/>
        </p:nvGrpSpPr>
        <p:grpSpPr>
          <a:xfrm>
            <a:off x="4487400" y="1366920"/>
            <a:ext cx="1914120" cy="2161800"/>
            <a:chOff x="4487400" y="1366920"/>
            <a:chExt cx="1914120" cy="2161800"/>
          </a:xfrm>
        </p:grpSpPr>
        <p:grpSp>
          <p:nvGrpSpPr>
            <p:cNvPr id="504" name="Group 23"/>
            <p:cNvGrpSpPr/>
            <p:nvPr/>
          </p:nvGrpSpPr>
          <p:grpSpPr>
            <a:xfrm>
              <a:off x="4487400" y="1366920"/>
              <a:ext cx="1664280" cy="1278360"/>
              <a:chOff x="4487400" y="1366920"/>
              <a:chExt cx="1664280" cy="1278360"/>
            </a:xfrm>
          </p:grpSpPr>
          <p:sp>
            <p:nvSpPr>
              <p:cNvPr id="505" name="CustomShape 24"/>
              <p:cNvSpPr/>
              <p:nvPr/>
            </p:nvSpPr>
            <p:spPr>
              <a:xfrm>
                <a:off x="4610520" y="170532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Alert System</a:t>
                </a:r>
                <a:endParaRPr lang="en-IN" sz="1800" b="0" strike="noStrike" spc="-1">
                  <a:latin typeface="Arial"/>
                </a:endParaRPr>
              </a:p>
            </p:txBody>
          </p:sp>
          <p:sp>
            <p:nvSpPr>
              <p:cNvPr id="506" name="CustomShape 25"/>
              <p:cNvSpPr/>
              <p:nvPr/>
            </p:nvSpPr>
            <p:spPr>
              <a:xfrm>
                <a:off x="4487400" y="1366920"/>
                <a:ext cx="16642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Driver</a:t>
                </a:r>
                <a:endParaRPr lang="en-IN" sz="1800" b="0" strike="noStrike" spc="-1">
                  <a:latin typeface="Arial"/>
                </a:endParaRPr>
              </a:p>
            </p:txBody>
          </p:sp>
        </p:grpSp>
        <p:grpSp>
          <p:nvGrpSpPr>
            <p:cNvPr id="507" name="Group 26"/>
            <p:cNvGrpSpPr/>
            <p:nvPr/>
          </p:nvGrpSpPr>
          <p:grpSpPr>
            <a:xfrm>
              <a:off x="5223600" y="2616120"/>
              <a:ext cx="1177920" cy="912600"/>
              <a:chOff x="5223600" y="2616120"/>
              <a:chExt cx="1177920" cy="912600"/>
            </a:xfrm>
          </p:grpSpPr>
          <p:sp>
            <p:nvSpPr>
              <p:cNvPr id="508" name="CustomShape 27"/>
              <p:cNvSpPr/>
              <p:nvPr/>
            </p:nvSpPr>
            <p:spPr>
              <a:xfrm flipH="1" flipV="1">
                <a:off x="5319000" y="2645640"/>
                <a:ext cx="360" cy="5457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509" name="CustomShape 28"/>
              <p:cNvSpPr/>
              <p:nvPr/>
            </p:nvSpPr>
            <p:spPr>
              <a:xfrm>
                <a:off x="5223600" y="2616120"/>
                <a:ext cx="11779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Wi-Fi / Bluetooth</a:t>
                </a:r>
                <a:endParaRPr lang="en-IN" sz="1800" b="0" strike="noStrike" spc="-1">
                  <a:latin typeface="Arial"/>
                </a:endParaRPr>
              </a:p>
            </p:txBody>
          </p:sp>
        </p:grpSp>
      </p:grpSp>
      <p:grpSp>
        <p:nvGrpSpPr>
          <p:cNvPr id="510" name="Group 29"/>
          <p:cNvGrpSpPr/>
          <p:nvPr/>
        </p:nvGrpSpPr>
        <p:grpSpPr>
          <a:xfrm>
            <a:off x="3236040" y="1998720"/>
            <a:ext cx="4397760" cy="3028320"/>
            <a:chOff x="3236040" y="1998720"/>
            <a:chExt cx="4397760" cy="3028320"/>
          </a:xfrm>
        </p:grpSpPr>
        <p:grpSp>
          <p:nvGrpSpPr>
            <p:cNvPr id="511" name="Group 30"/>
            <p:cNvGrpSpPr/>
            <p:nvPr/>
          </p:nvGrpSpPr>
          <p:grpSpPr>
            <a:xfrm>
              <a:off x="4610520" y="3191760"/>
              <a:ext cx="3023280" cy="1835280"/>
              <a:chOff x="4610520" y="3191760"/>
              <a:chExt cx="3023280" cy="1835280"/>
            </a:xfrm>
          </p:grpSpPr>
          <p:sp>
            <p:nvSpPr>
              <p:cNvPr id="512" name="CustomShape 31"/>
              <p:cNvSpPr/>
              <p:nvPr/>
            </p:nvSpPr>
            <p:spPr>
              <a:xfrm>
                <a:off x="461052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Vehicle Computer  </a:t>
                </a:r>
                <a:endParaRPr lang="en-IN" sz="1800" b="0" strike="noStrike" spc="-1">
                  <a:latin typeface="Arial"/>
                </a:endParaRPr>
              </a:p>
            </p:txBody>
          </p:sp>
          <p:sp>
            <p:nvSpPr>
              <p:cNvPr id="513" name="CustomShape 32"/>
              <p:cNvSpPr/>
              <p:nvPr/>
            </p:nvSpPr>
            <p:spPr>
              <a:xfrm>
                <a:off x="5221440" y="4114440"/>
                <a:ext cx="24123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Within Vehicle for Local Analysis and Processing</a:t>
                </a:r>
                <a:endParaRPr lang="en-IN" sz="1800" b="0" strike="noStrike" spc="-1">
                  <a:latin typeface="Arial"/>
                </a:endParaRPr>
              </a:p>
            </p:txBody>
          </p:sp>
        </p:grpSp>
        <p:grpSp>
          <p:nvGrpSpPr>
            <p:cNvPr id="514" name="Group 33"/>
            <p:cNvGrpSpPr/>
            <p:nvPr/>
          </p:nvGrpSpPr>
          <p:grpSpPr>
            <a:xfrm>
              <a:off x="3236040" y="1998720"/>
              <a:ext cx="1374120" cy="1662840"/>
              <a:chOff x="3236040" y="1998720"/>
              <a:chExt cx="1374120" cy="1662840"/>
            </a:xfrm>
          </p:grpSpPr>
          <p:sp>
            <p:nvSpPr>
              <p:cNvPr id="515" name="CustomShape 34"/>
              <p:cNvSpPr/>
              <p:nvPr/>
            </p:nvSpPr>
            <p:spPr>
              <a:xfrm>
                <a:off x="3296520" y="2333160"/>
                <a:ext cx="1313640" cy="1328400"/>
              </a:xfrm>
              <a:prstGeom prst="bentConnector3">
                <a:avLst>
                  <a:gd name="adj1" fmla="val 50000"/>
                </a:avLst>
              </a:pr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516" name="CustomShape 35"/>
              <p:cNvSpPr/>
              <p:nvPr/>
            </p:nvSpPr>
            <p:spPr>
              <a:xfrm>
                <a:off x="3236040" y="1998720"/>
                <a:ext cx="669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USB</a:t>
                </a:r>
                <a:endParaRPr lang="en-IN" sz="1800" b="0" strike="noStrike" spc="-1">
                  <a:latin typeface="Arial"/>
                </a:endParaRPr>
              </a:p>
            </p:txBody>
          </p:sp>
        </p:grpSp>
      </p:grpSp>
      <p:grpSp>
        <p:nvGrpSpPr>
          <p:cNvPr id="517" name="Group 36"/>
          <p:cNvGrpSpPr/>
          <p:nvPr/>
        </p:nvGrpSpPr>
        <p:grpSpPr>
          <a:xfrm>
            <a:off x="5976000" y="1806120"/>
            <a:ext cx="1578600" cy="1385280"/>
            <a:chOff x="5976000" y="1806120"/>
            <a:chExt cx="1578600" cy="1385280"/>
          </a:xfrm>
        </p:grpSpPr>
        <p:sp>
          <p:nvSpPr>
            <p:cNvPr id="518" name="CustomShape 37"/>
            <p:cNvSpPr/>
            <p:nvPr/>
          </p:nvSpPr>
          <p:spPr>
            <a:xfrm rot="16200000" flipV="1">
              <a:off x="6240600" y="1910880"/>
              <a:ext cx="1015920" cy="1545120"/>
            </a:xfrm>
            <a:prstGeom prst="bentConnector2">
              <a:avLst/>
            </a:pr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519" name="CustomShape 38"/>
            <p:cNvSpPr/>
            <p:nvPr/>
          </p:nvSpPr>
          <p:spPr>
            <a:xfrm>
              <a:off x="6582240" y="180612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nvGrpSpPr>
          <p:cNvPr id="520" name="Group 39"/>
          <p:cNvGrpSpPr/>
          <p:nvPr/>
        </p:nvGrpSpPr>
        <p:grpSpPr>
          <a:xfrm>
            <a:off x="4201200" y="4131720"/>
            <a:ext cx="2119680" cy="2641680"/>
            <a:chOff x="4201200" y="4131720"/>
            <a:chExt cx="2119680" cy="2641680"/>
          </a:xfrm>
        </p:grpSpPr>
        <p:grpSp>
          <p:nvGrpSpPr>
            <p:cNvPr id="521" name="Group 40"/>
            <p:cNvGrpSpPr/>
            <p:nvPr/>
          </p:nvGrpSpPr>
          <p:grpSpPr>
            <a:xfrm>
              <a:off x="4201200" y="4131720"/>
              <a:ext cx="1177920" cy="1014120"/>
              <a:chOff x="4201200" y="4131720"/>
              <a:chExt cx="1177920" cy="1014120"/>
            </a:xfrm>
          </p:grpSpPr>
          <p:sp>
            <p:nvSpPr>
              <p:cNvPr id="522" name="CustomShape 41"/>
              <p:cNvSpPr/>
              <p:nvPr/>
            </p:nvSpPr>
            <p:spPr>
              <a:xfrm flipV="1">
                <a:off x="5293080" y="4131360"/>
                <a:ext cx="360" cy="7873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523" name="CustomShape 42"/>
              <p:cNvSpPr/>
              <p:nvPr/>
            </p:nvSpPr>
            <p:spPr>
              <a:xfrm>
                <a:off x="4201200" y="4233240"/>
                <a:ext cx="11779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Wired / Bluetooth</a:t>
                </a:r>
                <a:endParaRPr lang="en-IN" sz="1800" b="0" strike="noStrike" spc="-1">
                  <a:latin typeface="Arial"/>
                </a:endParaRPr>
              </a:p>
            </p:txBody>
          </p:sp>
        </p:grpSp>
        <p:grpSp>
          <p:nvGrpSpPr>
            <p:cNvPr id="524" name="Group 43"/>
            <p:cNvGrpSpPr/>
            <p:nvPr/>
          </p:nvGrpSpPr>
          <p:grpSpPr>
            <a:xfrm>
              <a:off x="4317840" y="4919760"/>
              <a:ext cx="2003040" cy="1853640"/>
              <a:chOff x="4317840" y="4919760"/>
              <a:chExt cx="2003040" cy="1853640"/>
            </a:xfrm>
          </p:grpSpPr>
          <p:sp>
            <p:nvSpPr>
              <p:cNvPr id="525" name="CustomShape 44"/>
              <p:cNvSpPr/>
              <p:nvPr/>
            </p:nvSpPr>
            <p:spPr>
              <a:xfrm>
                <a:off x="4610520" y="4919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Ultrasonic Sensor Nodes</a:t>
                </a:r>
                <a:endParaRPr lang="en-IN" sz="1800" b="0" strike="noStrike" spc="-1">
                  <a:latin typeface="Arial"/>
                </a:endParaRPr>
              </a:p>
            </p:txBody>
          </p:sp>
          <p:sp>
            <p:nvSpPr>
              <p:cNvPr id="526" name="CustomShape 45"/>
              <p:cNvSpPr/>
              <p:nvPr/>
            </p:nvSpPr>
            <p:spPr>
              <a:xfrm>
                <a:off x="4317840" y="5860800"/>
                <a:ext cx="200304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Distance </a:t>
                </a:r>
                <a:endParaRPr lang="en-IN" sz="1800" b="0" strike="noStrike" spc="-1">
                  <a:latin typeface="Arial"/>
                </a:endParaRPr>
              </a:p>
              <a:p>
                <a:pPr algn="ctr">
                  <a:lnSpc>
                    <a:spcPct val="100000"/>
                  </a:lnSpc>
                </a:pPr>
                <a:r>
                  <a:rPr lang="en-US" sz="1800" b="0" strike="noStrike" spc="-1">
                    <a:solidFill>
                      <a:srgbClr val="212121"/>
                    </a:solidFill>
                    <a:latin typeface="Roboto Condensed"/>
                  </a:rPr>
                  <a:t>Surrounding Vehicle</a:t>
                </a:r>
                <a:endParaRPr lang="en-IN" sz="1800" b="0" strike="noStrike" spc="-1">
                  <a:latin typeface="Arial"/>
                </a:endParaRPr>
              </a:p>
            </p:txBody>
          </p:sp>
        </p:grpSp>
      </p:grpSp>
      <p:grpSp>
        <p:nvGrpSpPr>
          <p:cNvPr id="527" name="Group 46"/>
          <p:cNvGrpSpPr/>
          <p:nvPr/>
        </p:nvGrpSpPr>
        <p:grpSpPr>
          <a:xfrm>
            <a:off x="720" y="3401280"/>
            <a:ext cx="4701240" cy="3189960"/>
            <a:chOff x="720" y="3401280"/>
            <a:chExt cx="4701240" cy="3189960"/>
          </a:xfrm>
        </p:grpSpPr>
        <p:grpSp>
          <p:nvGrpSpPr>
            <p:cNvPr id="528" name="Group 47"/>
            <p:cNvGrpSpPr/>
            <p:nvPr/>
          </p:nvGrpSpPr>
          <p:grpSpPr>
            <a:xfrm>
              <a:off x="3037680" y="3661920"/>
              <a:ext cx="1664280" cy="1652040"/>
              <a:chOff x="3037680" y="3661920"/>
              <a:chExt cx="1664280" cy="1652040"/>
            </a:xfrm>
          </p:grpSpPr>
          <p:sp>
            <p:nvSpPr>
              <p:cNvPr id="529" name="CustomShape 48"/>
              <p:cNvSpPr/>
              <p:nvPr/>
            </p:nvSpPr>
            <p:spPr>
              <a:xfrm flipV="1">
                <a:off x="3369600" y="3661560"/>
                <a:ext cx="1240560" cy="1334160"/>
              </a:xfrm>
              <a:prstGeom prst="bentConnector3">
                <a:avLst>
                  <a:gd name="adj1" fmla="val 47661"/>
                </a:avLst>
              </a:pr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530" name="CustomShape 49"/>
              <p:cNvSpPr/>
              <p:nvPr/>
            </p:nvSpPr>
            <p:spPr>
              <a:xfrm>
                <a:off x="3037680" y="4949280"/>
                <a:ext cx="16642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Bluetooth</a:t>
                </a:r>
                <a:endParaRPr lang="en-IN" sz="1800" b="0" strike="noStrike" spc="-1">
                  <a:latin typeface="Arial"/>
                </a:endParaRPr>
              </a:p>
            </p:txBody>
          </p:sp>
        </p:grpSp>
        <p:grpSp>
          <p:nvGrpSpPr>
            <p:cNvPr id="531" name="Group 50"/>
            <p:cNvGrpSpPr/>
            <p:nvPr/>
          </p:nvGrpSpPr>
          <p:grpSpPr>
            <a:xfrm>
              <a:off x="720" y="3401280"/>
              <a:ext cx="4676760" cy="3189960"/>
              <a:chOff x="720" y="3401280"/>
              <a:chExt cx="4676760" cy="3189960"/>
            </a:xfrm>
          </p:grpSpPr>
          <p:grpSp>
            <p:nvGrpSpPr>
              <p:cNvPr id="532" name="Group 51"/>
              <p:cNvGrpSpPr/>
              <p:nvPr/>
            </p:nvGrpSpPr>
            <p:grpSpPr>
              <a:xfrm>
                <a:off x="443160" y="3825360"/>
                <a:ext cx="2926080" cy="2341800"/>
                <a:chOff x="443160" y="3825360"/>
                <a:chExt cx="2926080" cy="2341800"/>
              </a:xfrm>
            </p:grpSpPr>
            <p:sp>
              <p:nvSpPr>
                <p:cNvPr id="533" name="CustomShape 52"/>
                <p:cNvSpPr/>
                <p:nvPr/>
              </p:nvSpPr>
              <p:spPr>
                <a:xfrm>
                  <a:off x="443160" y="3825360"/>
                  <a:ext cx="2926080" cy="2341800"/>
                </a:xfrm>
                <a:prstGeom prst="roundRect">
                  <a:avLst>
                    <a:gd name="adj" fmla="val 16667"/>
                  </a:avLst>
                </a:prstGeom>
                <a:solidFill>
                  <a:schemeClr val="bg1">
                    <a:lumMod val="75000"/>
                  </a:schemeClr>
                </a:solidFill>
                <a:ln/>
              </p:spPr>
              <p:style>
                <a:lnRef idx="2">
                  <a:schemeClr val="accent1">
                    <a:shade val="50000"/>
                  </a:schemeClr>
                </a:lnRef>
                <a:fillRef idx="1">
                  <a:schemeClr val="accent1"/>
                </a:fillRef>
                <a:effectRef idx="0">
                  <a:schemeClr val="accent1"/>
                </a:effectRef>
                <a:fontRef idx="minor"/>
              </p:style>
            </p:sp>
            <p:sp>
              <p:nvSpPr>
                <p:cNvPr id="534" name="CustomShape 53"/>
                <p:cNvSpPr/>
                <p:nvPr/>
              </p:nvSpPr>
              <p:spPr>
                <a:xfrm>
                  <a:off x="1979280" y="5317920"/>
                  <a:ext cx="113112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Steering Angle</a:t>
                  </a:r>
                  <a:endParaRPr lang="en-IN" sz="1800" b="0" strike="noStrike" spc="-1">
                    <a:latin typeface="Arial"/>
                  </a:endParaRPr>
                </a:p>
              </p:txBody>
            </p:sp>
            <p:sp>
              <p:nvSpPr>
                <p:cNvPr id="535" name="CustomShape 54"/>
                <p:cNvSpPr/>
                <p:nvPr/>
              </p:nvSpPr>
              <p:spPr>
                <a:xfrm>
                  <a:off x="1984680" y="4026960"/>
                  <a:ext cx="113112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Speed</a:t>
                  </a:r>
                  <a:endParaRPr lang="en-IN" sz="1800" b="0" strike="noStrike" spc="-1">
                    <a:latin typeface="Arial"/>
                  </a:endParaRPr>
                </a:p>
                <a:p>
                  <a:pPr algn="ctr">
                    <a:lnSpc>
                      <a:spcPct val="100000"/>
                    </a:lnSpc>
                  </a:pPr>
                  <a:r>
                    <a:rPr lang="en-US" sz="1800" b="0" strike="noStrike" spc="-1">
                      <a:solidFill>
                        <a:srgbClr val="FFFFFF"/>
                      </a:solidFill>
                      <a:latin typeface="Roboto Condensed"/>
                    </a:rPr>
                    <a:t>Variation</a:t>
                  </a:r>
                  <a:endParaRPr lang="en-IN" sz="1800" b="0" strike="noStrike" spc="-1">
                    <a:latin typeface="Arial"/>
                  </a:endParaRPr>
                </a:p>
              </p:txBody>
            </p:sp>
            <p:sp>
              <p:nvSpPr>
                <p:cNvPr id="536" name="CustomShape 55"/>
                <p:cNvSpPr/>
                <p:nvPr/>
              </p:nvSpPr>
              <p:spPr>
                <a:xfrm>
                  <a:off x="550440" y="4673160"/>
                  <a:ext cx="113112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OBD</a:t>
                  </a:r>
                  <a:endParaRPr lang="en-IN" sz="1800" b="0" strike="noStrike" spc="-1">
                    <a:latin typeface="Arial"/>
                  </a:endParaRPr>
                </a:p>
              </p:txBody>
            </p:sp>
            <p:sp>
              <p:nvSpPr>
                <p:cNvPr id="537" name="CustomShape 56"/>
                <p:cNvSpPr/>
                <p:nvPr/>
              </p:nvSpPr>
              <p:spPr>
                <a:xfrm>
                  <a:off x="1682280" y="4996440"/>
                  <a:ext cx="296640" cy="644400"/>
                </a:xfrm>
                <a:prstGeom prst="bentConnector3">
                  <a:avLst>
                    <a:gd name="adj1" fmla="val 50000"/>
                  </a:avLst>
                </a:prstGeom>
                <a:noFill/>
                <a:ln>
                  <a:tailEnd type="triangle" w="med" len="med"/>
                </a:ln>
              </p:spPr>
              <p:style>
                <a:lnRef idx="1">
                  <a:schemeClr val="accent1"/>
                </a:lnRef>
                <a:fillRef idx="0">
                  <a:schemeClr val="accent1"/>
                </a:fillRef>
                <a:effectRef idx="0">
                  <a:schemeClr val="accent1"/>
                </a:effectRef>
                <a:fontRef idx="minor"/>
              </p:style>
            </p:sp>
            <p:sp>
              <p:nvSpPr>
                <p:cNvPr id="538" name="CustomShape 57"/>
                <p:cNvSpPr/>
                <p:nvPr/>
              </p:nvSpPr>
              <p:spPr>
                <a:xfrm flipV="1">
                  <a:off x="1682280" y="4349880"/>
                  <a:ext cx="302040" cy="645840"/>
                </a:xfrm>
                <a:prstGeom prst="bentConnector3">
                  <a:avLst>
                    <a:gd name="adj1" fmla="val 50000"/>
                  </a:avLst>
                </a:prstGeom>
                <a:noFill/>
                <a:ln>
                  <a:tailEnd type="triangle" w="med" len="med"/>
                </a:ln>
              </p:spPr>
              <p:style>
                <a:lnRef idx="1">
                  <a:schemeClr val="accent1"/>
                </a:lnRef>
                <a:fillRef idx="0">
                  <a:schemeClr val="accent1"/>
                </a:fillRef>
                <a:effectRef idx="0">
                  <a:schemeClr val="accent1"/>
                </a:effectRef>
                <a:fontRef idx="minor"/>
              </p:style>
            </p:sp>
          </p:grpSp>
          <p:sp>
            <p:nvSpPr>
              <p:cNvPr id="539" name="CustomShape 58"/>
              <p:cNvSpPr/>
              <p:nvPr/>
            </p:nvSpPr>
            <p:spPr>
              <a:xfrm rot="16200000">
                <a:off x="-1411920" y="4813920"/>
                <a:ext cx="31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On Board Diagnostics Unit</a:t>
                </a:r>
                <a:endParaRPr lang="en-IN" sz="1800" b="0" strike="noStrike" spc="-1">
                  <a:latin typeface="Arial"/>
                </a:endParaRPr>
              </a:p>
            </p:txBody>
          </p:sp>
          <p:sp>
            <p:nvSpPr>
              <p:cNvPr id="540" name="CustomShape 59"/>
              <p:cNvSpPr/>
              <p:nvPr/>
            </p:nvSpPr>
            <p:spPr>
              <a:xfrm>
                <a:off x="1219680" y="6166440"/>
                <a:ext cx="34578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Deviation Detection System </a:t>
                </a:r>
                <a:endParaRPr lang="en-IN" sz="1800" b="0" strike="noStrike" spc="-1">
                  <a:latin typeface="Arial"/>
                </a:endParaRPr>
              </a:p>
            </p:txBody>
          </p:sp>
        </p:grpSp>
      </p:grpSp>
      <p:grpSp>
        <p:nvGrpSpPr>
          <p:cNvPr id="541" name="Group 60"/>
          <p:cNvGrpSpPr/>
          <p:nvPr/>
        </p:nvGrpSpPr>
        <p:grpSpPr>
          <a:xfrm>
            <a:off x="-46800" y="773520"/>
            <a:ext cx="4150440" cy="2730360"/>
            <a:chOff x="-46800" y="773520"/>
            <a:chExt cx="4150440" cy="2730360"/>
          </a:xfrm>
        </p:grpSpPr>
        <p:grpSp>
          <p:nvGrpSpPr>
            <p:cNvPr id="542" name="Group 61"/>
            <p:cNvGrpSpPr/>
            <p:nvPr/>
          </p:nvGrpSpPr>
          <p:grpSpPr>
            <a:xfrm>
              <a:off x="370080" y="1162080"/>
              <a:ext cx="2926080" cy="2341800"/>
              <a:chOff x="370080" y="1162080"/>
              <a:chExt cx="2926080" cy="2341800"/>
            </a:xfrm>
          </p:grpSpPr>
          <p:sp>
            <p:nvSpPr>
              <p:cNvPr id="543" name="CustomShape 62"/>
              <p:cNvSpPr/>
              <p:nvPr/>
            </p:nvSpPr>
            <p:spPr>
              <a:xfrm>
                <a:off x="370080" y="1162080"/>
                <a:ext cx="2926080" cy="2341800"/>
              </a:xfrm>
              <a:prstGeom prst="roundRect">
                <a:avLst>
                  <a:gd name="adj" fmla="val 16667"/>
                </a:avLst>
              </a:prstGeom>
              <a:solidFill>
                <a:schemeClr val="bg1">
                  <a:lumMod val="75000"/>
                </a:schemeClr>
              </a:solidFill>
              <a:ln/>
            </p:spPr>
            <p:style>
              <a:lnRef idx="2">
                <a:schemeClr val="accent1">
                  <a:shade val="50000"/>
                </a:schemeClr>
              </a:lnRef>
              <a:fillRef idx="1">
                <a:schemeClr val="accent1"/>
              </a:fillRef>
              <a:effectRef idx="0">
                <a:schemeClr val="accent1"/>
              </a:effectRef>
              <a:fontRef idx="minor"/>
            </p:style>
          </p:sp>
          <p:sp>
            <p:nvSpPr>
              <p:cNvPr id="544" name="CustomShape 63"/>
              <p:cNvSpPr/>
              <p:nvPr/>
            </p:nvSpPr>
            <p:spPr>
              <a:xfrm>
                <a:off x="1906200" y="2720880"/>
                <a:ext cx="1131120" cy="57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Lane Detection</a:t>
                </a:r>
                <a:endParaRPr lang="en-IN" sz="1800" b="0" strike="noStrike" spc="-1">
                  <a:latin typeface="Arial"/>
                </a:endParaRPr>
              </a:p>
            </p:txBody>
          </p:sp>
          <p:sp>
            <p:nvSpPr>
              <p:cNvPr id="545" name="CustomShape 64"/>
              <p:cNvSpPr/>
              <p:nvPr/>
            </p:nvSpPr>
            <p:spPr>
              <a:xfrm>
                <a:off x="1911600" y="1363680"/>
                <a:ext cx="1131120" cy="507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EAR Value</a:t>
                </a:r>
                <a:endParaRPr lang="en-IN" sz="1800" b="0" strike="noStrike" spc="-1">
                  <a:latin typeface="Arial"/>
                </a:endParaRPr>
              </a:p>
            </p:txBody>
          </p:sp>
          <p:sp>
            <p:nvSpPr>
              <p:cNvPr id="546" name="CustomShape 65"/>
              <p:cNvSpPr/>
              <p:nvPr/>
            </p:nvSpPr>
            <p:spPr>
              <a:xfrm>
                <a:off x="477360" y="2009880"/>
                <a:ext cx="113112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Camera</a:t>
                </a:r>
                <a:endParaRPr lang="en-IN" sz="1800" b="0" strike="noStrike" spc="-1">
                  <a:latin typeface="Arial"/>
                </a:endParaRPr>
              </a:p>
            </p:txBody>
          </p:sp>
          <p:sp>
            <p:nvSpPr>
              <p:cNvPr id="547" name="CustomShape 66"/>
              <p:cNvSpPr/>
              <p:nvPr/>
            </p:nvSpPr>
            <p:spPr>
              <a:xfrm>
                <a:off x="1609200" y="2333160"/>
                <a:ext cx="296640" cy="677520"/>
              </a:xfrm>
              <a:prstGeom prst="bentConnector3">
                <a:avLst>
                  <a:gd name="adj1" fmla="val 50000"/>
                </a:avLst>
              </a:prstGeom>
              <a:noFill/>
              <a:ln>
                <a:tailEnd type="triangle" w="med" len="med"/>
              </a:ln>
            </p:spPr>
            <p:style>
              <a:lnRef idx="1">
                <a:schemeClr val="accent1"/>
              </a:lnRef>
              <a:fillRef idx="0">
                <a:schemeClr val="accent1"/>
              </a:fillRef>
              <a:effectRef idx="0">
                <a:schemeClr val="accent1"/>
              </a:effectRef>
              <a:fontRef idx="minor"/>
            </p:style>
          </p:sp>
          <p:sp>
            <p:nvSpPr>
              <p:cNvPr id="548" name="CustomShape 67"/>
              <p:cNvSpPr/>
              <p:nvPr/>
            </p:nvSpPr>
            <p:spPr>
              <a:xfrm flipV="1">
                <a:off x="1609200" y="1617840"/>
                <a:ext cx="302040" cy="714960"/>
              </a:xfrm>
              <a:prstGeom prst="bentConnector3">
                <a:avLst>
                  <a:gd name="adj1" fmla="val 50000"/>
                </a:avLst>
              </a:prstGeom>
              <a:noFill/>
              <a:ln>
                <a:tailEnd type="triangle" w="med" len="med"/>
              </a:ln>
            </p:spPr>
            <p:style>
              <a:lnRef idx="1">
                <a:schemeClr val="accent1"/>
              </a:lnRef>
              <a:fillRef idx="0">
                <a:schemeClr val="accent1"/>
              </a:fillRef>
              <a:effectRef idx="0">
                <a:schemeClr val="accent1"/>
              </a:effectRef>
              <a:fontRef idx="minor"/>
            </p:style>
          </p:sp>
        </p:grpSp>
        <p:sp>
          <p:nvSpPr>
            <p:cNvPr id="549" name="CustomShape 68"/>
            <p:cNvSpPr/>
            <p:nvPr/>
          </p:nvSpPr>
          <p:spPr>
            <a:xfrm rot="16200000">
              <a:off x="-732600" y="2121480"/>
              <a:ext cx="17359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Camera Units</a:t>
              </a:r>
              <a:endParaRPr lang="en-IN" sz="1800" b="0" strike="noStrike" spc="-1">
                <a:latin typeface="Arial"/>
              </a:endParaRPr>
            </a:p>
          </p:txBody>
        </p:sp>
        <p:sp>
          <p:nvSpPr>
            <p:cNvPr id="550" name="CustomShape 69"/>
            <p:cNvSpPr/>
            <p:nvPr/>
          </p:nvSpPr>
          <p:spPr>
            <a:xfrm>
              <a:off x="443160" y="773520"/>
              <a:ext cx="3660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smtClean="0">
                  <a:solidFill>
                    <a:srgbClr val="212121"/>
                  </a:solidFill>
                  <a:latin typeface="Roboto Condensed"/>
                </a:rPr>
                <a:t>Drowsiness </a:t>
              </a:r>
              <a:r>
                <a:rPr lang="en-US" sz="1800" b="0" strike="noStrike" spc="-1" dirty="0">
                  <a:solidFill>
                    <a:srgbClr val="212121"/>
                  </a:solidFill>
                  <a:latin typeface="Roboto Condensed"/>
                </a:rPr>
                <a:t>Detection System </a:t>
              </a:r>
              <a:endParaRPr lang="en-IN" sz="1800" b="0" strike="noStrike" spc="-1" dirty="0">
                <a:latin typeface="Arial"/>
              </a:endParaRPr>
            </a:p>
          </p:txBody>
        </p:sp>
        <p:grpSp>
          <p:nvGrpSpPr>
            <p:cNvPr id="551" name="Group 70"/>
            <p:cNvGrpSpPr/>
            <p:nvPr/>
          </p:nvGrpSpPr>
          <p:grpSpPr>
            <a:xfrm>
              <a:off x="1609200" y="2043000"/>
              <a:ext cx="1433520" cy="579960"/>
              <a:chOff x="1609200" y="2043000"/>
              <a:chExt cx="1433520" cy="579960"/>
            </a:xfrm>
          </p:grpSpPr>
          <p:sp>
            <p:nvSpPr>
              <p:cNvPr id="552" name="CustomShape 71"/>
              <p:cNvSpPr/>
              <p:nvPr/>
            </p:nvSpPr>
            <p:spPr>
              <a:xfrm>
                <a:off x="1609200" y="2333160"/>
                <a:ext cx="302040" cy="36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553" name="CustomShape 72"/>
              <p:cNvSpPr/>
              <p:nvPr/>
            </p:nvSpPr>
            <p:spPr>
              <a:xfrm>
                <a:off x="1911600" y="2043000"/>
                <a:ext cx="1131120" cy="57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Facial Area</a:t>
                </a:r>
                <a:endParaRPr lang="en-IN" sz="1800" b="0" strike="noStrike" spc="-1">
                  <a:latin typeface="Arial"/>
                </a:endParaRPr>
              </a:p>
            </p:txBody>
          </p:sp>
        </p:grpSp>
      </p:grpSp>
      <p:sp>
        <p:nvSpPr>
          <p:cNvPr id="74" name="Rounded Rectangle 73"/>
          <p:cNvSpPr/>
          <p:nvPr/>
        </p:nvSpPr>
        <p:spPr>
          <a:xfrm>
            <a:off x="10314360" y="131980"/>
            <a:ext cx="168464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Architecture</a:t>
            </a:r>
            <a:endParaRPr lang="en-IN" dirty="0"/>
          </a:p>
        </p:txBody>
      </p:sp>
    </p:spTree>
    <p:extLst>
      <p:ext uri="{BB962C8B-B14F-4D97-AF65-F5344CB8AC3E}">
        <p14:creationId xmlns:p14="http://schemas.microsoft.com/office/powerpoint/2010/main" val="401156450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nodePh="1">
                                  <p:stCondLst>
                                    <p:cond delay="0"/>
                                  </p:stCondLst>
                                  <p:endCondLst>
                                    <p:cond evt="begin" delay="0">
                                      <p:tn val="5"/>
                                    </p:cond>
                                  </p:endCondLst>
                                  <p:childTnLst>
                                    <p:set>
                                      <p:cBhvr>
                                        <p:cTn id="6" dur="1" fill="hold">
                                          <p:stCondLst>
                                            <p:cond delay="0"/>
                                          </p:stCondLst>
                                        </p:cTn>
                                        <p:tgtEl>
                                          <p:spTgt spid="483">
                                            <p:txEl>
                                              <p:pRg st="0" end="0"/>
                                            </p:txEl>
                                          </p:spTgt>
                                        </p:tgtEl>
                                        <p:attrNameLst>
                                          <p:attrName>style.visibility</p:attrName>
                                        </p:attrNameLst>
                                      </p:cBhvr>
                                      <p:to>
                                        <p:strVal val="visible"/>
                                      </p:to>
                                    </p:set>
                                    <p:animEffect transition="in" filter="fade">
                                      <p:cBhvr additive="repl">
                                        <p:cTn id="7" dur="500"/>
                                        <p:tgtEl>
                                          <p:spTgt spid="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41"/>
                                        </p:tgtEl>
                                        <p:attrNameLst>
                                          <p:attrName>style.visibility</p:attrName>
                                        </p:attrNameLst>
                                      </p:cBhvr>
                                      <p:to>
                                        <p:strVal val="visible"/>
                                      </p:to>
                                    </p:set>
                                    <p:animEffect transition="in" filter="fade">
                                      <p:cBhvr additive="repl">
                                        <p:cTn id="12" dur="500"/>
                                        <p:tgtEl>
                                          <p:spTgt spid="5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10"/>
                                        </p:tgtEl>
                                        <p:attrNameLst>
                                          <p:attrName>style.visibility</p:attrName>
                                        </p:attrNameLst>
                                      </p:cBhvr>
                                      <p:to>
                                        <p:strVal val="visible"/>
                                      </p:to>
                                    </p:set>
                                    <p:animEffect transition="in" filter="fade">
                                      <p:cBhvr additive="repl">
                                        <p:cTn id="17" dur="500"/>
                                        <p:tgtEl>
                                          <p:spTgt spid="5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27"/>
                                        </p:tgtEl>
                                        <p:attrNameLst>
                                          <p:attrName>style.visibility</p:attrName>
                                        </p:attrNameLst>
                                      </p:cBhvr>
                                      <p:to>
                                        <p:strVal val="visible"/>
                                      </p:to>
                                    </p:set>
                                    <p:animEffect transition="in" filter="fade">
                                      <p:cBhvr additive="repl">
                                        <p:cTn id="22" dur="500"/>
                                        <p:tgtEl>
                                          <p:spTgt spid="5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503"/>
                                        </p:tgtEl>
                                        <p:attrNameLst>
                                          <p:attrName>style.visibility</p:attrName>
                                        </p:attrNameLst>
                                      </p:cBhvr>
                                      <p:to>
                                        <p:strVal val="visible"/>
                                      </p:to>
                                    </p:set>
                                    <p:animEffect transition="in" filter="fade">
                                      <p:cBhvr additive="repl">
                                        <p:cTn id="27" dur="500"/>
                                        <p:tgtEl>
                                          <p:spTgt spid="5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520"/>
                                        </p:tgtEl>
                                        <p:attrNameLst>
                                          <p:attrName>style.visibility</p:attrName>
                                        </p:attrNameLst>
                                      </p:cBhvr>
                                      <p:to>
                                        <p:strVal val="visible"/>
                                      </p:to>
                                    </p:set>
                                    <p:animEffect transition="in" filter="fade">
                                      <p:cBhvr additive="repl">
                                        <p:cTn id="32" dur="500"/>
                                        <p:tgtEl>
                                          <p:spTgt spid="5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484"/>
                                        </p:tgtEl>
                                        <p:attrNameLst>
                                          <p:attrName>style.visibility</p:attrName>
                                        </p:attrNameLst>
                                      </p:cBhvr>
                                      <p:to>
                                        <p:strVal val="visible"/>
                                      </p:to>
                                    </p:set>
                                    <p:animEffect transition="in" filter="fade">
                                      <p:cBhvr additive="repl">
                                        <p:cTn id="37" dur="500"/>
                                        <p:tgtEl>
                                          <p:spTgt spid="48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517"/>
                                        </p:tgtEl>
                                        <p:attrNameLst>
                                          <p:attrName>style.visibility</p:attrName>
                                        </p:attrNameLst>
                                      </p:cBhvr>
                                      <p:to>
                                        <p:strVal val="visible"/>
                                      </p:to>
                                    </p:set>
                                    <p:animEffect transition="in" filter="fade">
                                      <p:cBhvr additive="repl">
                                        <p:cTn id="42" dur="500"/>
                                        <p:tgtEl>
                                          <p:spTgt spid="5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491"/>
                                        </p:tgtEl>
                                        <p:attrNameLst>
                                          <p:attrName>style.visibility</p:attrName>
                                        </p:attrNameLst>
                                      </p:cBhvr>
                                      <p:to>
                                        <p:strVal val="visible"/>
                                      </p:to>
                                    </p:set>
                                    <p:animEffect transition="in" filter="fade">
                                      <p:cBhvr additive="repl">
                                        <p:cTn id="47" dur="500"/>
                                        <p:tgtEl>
                                          <p:spTgt spid="49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498"/>
                                        </p:tgtEl>
                                        <p:attrNameLst>
                                          <p:attrName>style.visibility</p:attrName>
                                        </p:attrNameLst>
                                      </p:cBhvr>
                                      <p:to>
                                        <p:strVal val="visible"/>
                                      </p:to>
                                    </p:set>
                                    <p:animEffect transition="in" filter="fade">
                                      <p:cBhvr additive="repl">
                                        <p:cTn id="52" dur="5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Driver Assistance Application with IoT</a:t>
            </a:r>
            <a:endParaRPr lang="en-US" sz="3400" b="0" strike="noStrike" spc="-1">
              <a:solidFill>
                <a:srgbClr val="212121"/>
              </a:solidFill>
              <a:latin typeface="Roboto Condensed"/>
            </a:endParaRPr>
          </a:p>
        </p:txBody>
      </p:sp>
      <p:sp>
        <p:nvSpPr>
          <p:cNvPr id="555" name="TextShape 2"/>
          <p:cNvSpPr txBox="1"/>
          <p:nvPr/>
        </p:nvSpPr>
        <p:spPr>
          <a:xfrm>
            <a:off x="131040" y="863280"/>
            <a:ext cx="6998040" cy="56786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B84742"/>
                </a:solidFill>
                <a:latin typeface="Roboto Condensed"/>
              </a:rPr>
              <a:t>Camera</a:t>
            </a:r>
            <a:r>
              <a:rPr lang="en-US" sz="2400" strike="noStrike" spc="-1" dirty="0" smtClean="0">
                <a:solidFill>
                  <a:srgbClr val="212121"/>
                </a:solidFill>
                <a:latin typeface="Roboto Condensed"/>
              </a:rPr>
              <a:t> </a:t>
            </a:r>
            <a:r>
              <a:rPr lang="en-US" sz="2400" strike="noStrike" spc="-1" dirty="0">
                <a:solidFill>
                  <a:srgbClr val="B84742"/>
                </a:solidFill>
                <a:latin typeface="Roboto Condensed"/>
              </a:rPr>
              <a:t>units</a:t>
            </a:r>
            <a:r>
              <a:rPr lang="en-US" sz="2400" strike="noStrike" spc="-1" dirty="0">
                <a:solidFill>
                  <a:srgbClr val="212121"/>
                </a:solidFill>
                <a:latin typeface="Roboto Condensed"/>
              </a:rPr>
              <a:t> should be placed on board for </a:t>
            </a:r>
            <a:r>
              <a:rPr lang="en-US" sz="2400" strike="noStrike" spc="-1" dirty="0">
                <a:solidFill>
                  <a:srgbClr val="B84742"/>
                </a:solidFill>
                <a:latin typeface="Roboto Condensed"/>
              </a:rPr>
              <a:t>capture</a:t>
            </a:r>
            <a:r>
              <a:rPr lang="en-US" sz="2400" strike="noStrike" spc="-1" dirty="0">
                <a:solidFill>
                  <a:srgbClr val="212121"/>
                </a:solidFill>
                <a:latin typeface="Roboto Condensed"/>
              </a:rPr>
              <a:t> the </a:t>
            </a:r>
            <a:r>
              <a:rPr lang="en-US" sz="2400" strike="noStrike" spc="-1" dirty="0">
                <a:solidFill>
                  <a:srgbClr val="B84742"/>
                </a:solidFill>
                <a:latin typeface="Roboto Condensed"/>
              </a:rPr>
              <a:t>face</a:t>
            </a:r>
            <a:r>
              <a:rPr lang="en-US" sz="2400" strike="noStrike" spc="-1" dirty="0">
                <a:solidFill>
                  <a:srgbClr val="212121"/>
                </a:solidFill>
                <a:latin typeface="Roboto Condensed"/>
              </a:rPr>
              <a:t> </a:t>
            </a:r>
            <a:r>
              <a:rPr lang="en-US" sz="2400" strike="noStrike" spc="-1" dirty="0">
                <a:solidFill>
                  <a:srgbClr val="B84742"/>
                </a:solidFill>
                <a:latin typeface="Roboto Condensed"/>
              </a:rPr>
              <a:t>of</a:t>
            </a:r>
            <a:r>
              <a:rPr lang="en-US" sz="2400" strike="noStrike" spc="-1" dirty="0">
                <a:solidFill>
                  <a:srgbClr val="212121"/>
                </a:solidFill>
                <a:latin typeface="Roboto Condensed"/>
              </a:rPr>
              <a:t> </a:t>
            </a:r>
            <a:r>
              <a:rPr lang="en-US" sz="2400" strike="noStrike" spc="-1" dirty="0">
                <a:solidFill>
                  <a:srgbClr val="B84742"/>
                </a:solidFill>
                <a:latin typeface="Roboto Condensed"/>
              </a:rPr>
              <a:t>driver</a:t>
            </a:r>
            <a:r>
              <a:rPr lang="en-US" sz="2400" strike="noStrike" spc="-1" dirty="0">
                <a:solidFill>
                  <a:srgbClr val="212121"/>
                </a:solidFill>
                <a:latin typeface="Roboto Condensed"/>
              </a:rPr>
              <a:t> and </a:t>
            </a:r>
            <a:r>
              <a:rPr lang="en-US" sz="2400" strike="noStrike" spc="-1" dirty="0">
                <a:solidFill>
                  <a:srgbClr val="B84742"/>
                </a:solidFill>
                <a:latin typeface="Roboto Condensed"/>
              </a:rPr>
              <a:t>road</a:t>
            </a:r>
            <a:r>
              <a:rPr lang="en-US" sz="2400" strike="noStrike" spc="-1" dirty="0">
                <a:solidFill>
                  <a:srgbClr val="212121"/>
                </a:solidFill>
                <a:latin typeface="Roboto Condensed"/>
              </a:rPr>
              <a:t> view.</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camera units should have USB connectivity with vehicle computer.</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a:t>
            </a:r>
            <a:r>
              <a:rPr lang="en-US" sz="2400" strike="noStrike" spc="-1" dirty="0">
                <a:solidFill>
                  <a:srgbClr val="B84742"/>
                </a:solidFill>
                <a:latin typeface="Roboto Condensed"/>
              </a:rPr>
              <a:t>camera</a:t>
            </a:r>
            <a:r>
              <a:rPr lang="en-US" sz="2400" strike="noStrike" spc="-1" dirty="0">
                <a:solidFill>
                  <a:srgbClr val="212121"/>
                </a:solidFill>
                <a:latin typeface="Roboto Condensed"/>
              </a:rPr>
              <a:t> units </a:t>
            </a:r>
            <a:r>
              <a:rPr lang="en-US" sz="2400" strike="noStrike" spc="-1" dirty="0">
                <a:solidFill>
                  <a:srgbClr val="B84742"/>
                </a:solidFill>
                <a:latin typeface="Roboto Condensed"/>
              </a:rPr>
              <a:t>sends</a:t>
            </a:r>
            <a:r>
              <a:rPr lang="en-US" sz="2400" strike="noStrike" spc="-1" dirty="0">
                <a:solidFill>
                  <a:srgbClr val="212121"/>
                </a:solidFill>
                <a:latin typeface="Roboto Condensed"/>
              </a:rPr>
              <a:t> the sensed </a:t>
            </a:r>
            <a:r>
              <a:rPr lang="en-US" sz="2400" strike="noStrike" spc="-1" dirty="0">
                <a:solidFill>
                  <a:srgbClr val="B84742"/>
                </a:solidFill>
                <a:latin typeface="Roboto Condensed"/>
              </a:rPr>
              <a:t>data</a:t>
            </a:r>
            <a:r>
              <a:rPr lang="en-US" sz="2400" strike="noStrike" spc="-1" dirty="0">
                <a:solidFill>
                  <a:srgbClr val="212121"/>
                </a:solidFill>
                <a:latin typeface="Roboto Condensed"/>
              </a:rPr>
              <a:t> </a:t>
            </a:r>
            <a:r>
              <a:rPr lang="en-US" sz="2400" strike="noStrike" spc="-1" dirty="0">
                <a:solidFill>
                  <a:srgbClr val="B84742"/>
                </a:solidFill>
                <a:latin typeface="Roboto Condensed"/>
              </a:rPr>
              <a:t>to</a:t>
            </a:r>
            <a:r>
              <a:rPr lang="en-US" sz="2400" strike="noStrike" spc="-1" dirty="0">
                <a:solidFill>
                  <a:srgbClr val="212121"/>
                </a:solidFill>
                <a:latin typeface="Roboto Condensed"/>
              </a:rPr>
              <a:t> the </a:t>
            </a:r>
            <a:r>
              <a:rPr lang="en-US" sz="2400" strike="noStrike" spc="-1" dirty="0">
                <a:solidFill>
                  <a:srgbClr val="B84742"/>
                </a:solidFill>
                <a:latin typeface="Roboto Condensed"/>
              </a:rPr>
              <a:t>vehicle</a:t>
            </a:r>
            <a:r>
              <a:rPr lang="en-US" sz="2400" strike="noStrike" spc="-1" dirty="0">
                <a:solidFill>
                  <a:srgbClr val="212121"/>
                </a:solidFill>
                <a:latin typeface="Roboto Condensed"/>
              </a:rPr>
              <a:t> </a:t>
            </a:r>
            <a:r>
              <a:rPr lang="en-US" sz="2400" strike="noStrike" spc="-1" dirty="0">
                <a:solidFill>
                  <a:srgbClr val="B84742"/>
                </a:solidFill>
                <a:latin typeface="Roboto Condensed"/>
              </a:rPr>
              <a:t>computer</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a:t>
            </a:r>
            <a:r>
              <a:rPr lang="en-US" sz="2400" strike="noStrike" spc="-1" dirty="0">
                <a:solidFill>
                  <a:srgbClr val="B84742"/>
                </a:solidFill>
                <a:latin typeface="Roboto Condensed"/>
              </a:rPr>
              <a:t>ultrasonic</a:t>
            </a:r>
            <a:r>
              <a:rPr lang="en-US" sz="2400" strike="noStrike" spc="-1" dirty="0">
                <a:solidFill>
                  <a:srgbClr val="212121"/>
                </a:solidFill>
                <a:latin typeface="Roboto Condensed"/>
              </a:rPr>
              <a:t> </a:t>
            </a:r>
            <a:r>
              <a:rPr lang="en-US" sz="2400" strike="noStrike" spc="-1" dirty="0">
                <a:solidFill>
                  <a:srgbClr val="B84742"/>
                </a:solidFill>
                <a:latin typeface="Roboto Condensed"/>
              </a:rPr>
              <a:t>sensor</a:t>
            </a:r>
            <a:r>
              <a:rPr lang="en-US" sz="2400" strike="noStrike" spc="-1" dirty="0">
                <a:solidFill>
                  <a:srgbClr val="212121"/>
                </a:solidFill>
                <a:latin typeface="Roboto Condensed"/>
              </a:rPr>
              <a:t> nodes should be </a:t>
            </a:r>
            <a:r>
              <a:rPr lang="en-US" sz="2400" strike="noStrike" spc="-1" dirty="0">
                <a:solidFill>
                  <a:srgbClr val="B84742"/>
                </a:solidFill>
                <a:latin typeface="Roboto Condensed"/>
              </a:rPr>
              <a:t>placed</a:t>
            </a:r>
            <a:r>
              <a:rPr lang="en-US" sz="2400" strike="noStrike" spc="-1" dirty="0">
                <a:solidFill>
                  <a:srgbClr val="212121"/>
                </a:solidFill>
                <a:latin typeface="Roboto Condensed"/>
              </a:rPr>
              <a:t> at various place on </a:t>
            </a:r>
            <a:r>
              <a:rPr lang="en-US" sz="2400" strike="noStrike" spc="-1" dirty="0">
                <a:solidFill>
                  <a:srgbClr val="B84742"/>
                </a:solidFill>
                <a:latin typeface="Roboto Condensed"/>
              </a:rPr>
              <a:t>outside</a:t>
            </a:r>
            <a:r>
              <a:rPr lang="en-US" sz="2400" strike="noStrike" spc="-1" dirty="0">
                <a:solidFill>
                  <a:srgbClr val="212121"/>
                </a:solidFill>
                <a:latin typeface="Roboto Condensed"/>
              </a:rPr>
              <a:t> the </a:t>
            </a:r>
            <a:r>
              <a:rPr lang="en-US" sz="2400" strike="noStrike" spc="-1" dirty="0">
                <a:solidFill>
                  <a:srgbClr val="B84742"/>
                </a:solidFill>
                <a:latin typeface="Roboto Condensed"/>
              </a:rPr>
              <a:t>vehicle</a:t>
            </a:r>
            <a:r>
              <a:rPr lang="en-US" sz="2400" strike="noStrike" spc="-1" dirty="0">
                <a:solidFill>
                  <a:srgbClr val="212121"/>
                </a:solidFill>
                <a:latin typeface="Roboto Condensed"/>
              </a:rPr>
              <a:t> for </a:t>
            </a:r>
            <a:r>
              <a:rPr lang="en-US" sz="2400" strike="noStrike" spc="-1" dirty="0">
                <a:solidFill>
                  <a:srgbClr val="B84742"/>
                </a:solidFill>
                <a:latin typeface="Roboto Condensed"/>
              </a:rPr>
              <a:t>detecting</a:t>
            </a:r>
            <a:r>
              <a:rPr lang="en-US" sz="2400" strike="noStrike" spc="-1" dirty="0">
                <a:solidFill>
                  <a:srgbClr val="212121"/>
                </a:solidFill>
                <a:latin typeface="Roboto Condensed"/>
              </a:rPr>
              <a:t> surrounding </a:t>
            </a:r>
            <a:r>
              <a:rPr lang="en-US" sz="2400" strike="noStrike" spc="-1" dirty="0">
                <a:solidFill>
                  <a:srgbClr val="B84742"/>
                </a:solidFill>
                <a:latin typeface="Roboto Condensed"/>
              </a:rPr>
              <a:t>distance</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All the </a:t>
            </a:r>
            <a:r>
              <a:rPr lang="en-US" sz="2400" strike="noStrike" spc="-1" dirty="0">
                <a:solidFill>
                  <a:srgbClr val="B84742"/>
                </a:solidFill>
                <a:latin typeface="Roboto Condensed"/>
              </a:rPr>
              <a:t>sensor</a:t>
            </a:r>
            <a:r>
              <a:rPr lang="en-US" sz="2400" strike="noStrike" spc="-1" dirty="0">
                <a:solidFill>
                  <a:srgbClr val="212121"/>
                </a:solidFill>
                <a:latin typeface="Roboto Condensed"/>
              </a:rPr>
              <a:t> nodes should have Wired / </a:t>
            </a:r>
            <a:r>
              <a:rPr lang="en-US" sz="2400" strike="noStrike" spc="-1" dirty="0">
                <a:solidFill>
                  <a:srgbClr val="B84742"/>
                </a:solidFill>
                <a:latin typeface="Roboto Condensed"/>
              </a:rPr>
              <a:t>Bluetooth</a:t>
            </a:r>
            <a:r>
              <a:rPr lang="en-US" sz="2400" strike="noStrike" spc="-1" dirty="0">
                <a:solidFill>
                  <a:srgbClr val="212121"/>
                </a:solidFill>
                <a:latin typeface="Roboto Condensed"/>
              </a:rPr>
              <a:t> </a:t>
            </a:r>
            <a:r>
              <a:rPr lang="en-US" sz="2400" strike="noStrike" spc="-1" dirty="0">
                <a:solidFill>
                  <a:srgbClr val="B84742"/>
                </a:solidFill>
                <a:latin typeface="Roboto Condensed"/>
              </a:rPr>
              <a:t>connectivity </a:t>
            </a:r>
            <a:r>
              <a:rPr lang="en-US" sz="2400" strike="noStrike" spc="-1" dirty="0" smtClean="0">
                <a:solidFill>
                  <a:srgbClr val="B84742"/>
                </a:solidFill>
                <a:latin typeface="Roboto Condensed"/>
              </a:rPr>
              <a:t>with the Vehicle Computer.</a:t>
            </a:r>
            <a:endParaRPr lang="en-US" sz="2400" strike="noStrike" spc="-1" dirty="0">
              <a:solidFill>
                <a:srgbClr val="212121"/>
              </a:solidFill>
              <a:latin typeface="Roboto Condensed"/>
            </a:endParaRPr>
          </a:p>
        </p:txBody>
      </p:sp>
      <p:pic>
        <p:nvPicPr>
          <p:cNvPr id="556" name="Picture 3"/>
          <p:cNvPicPr/>
          <p:nvPr/>
        </p:nvPicPr>
        <p:blipFill>
          <a:blip r:embed="rId3"/>
          <a:srcRect l="26905" r="30093"/>
          <a:stretch/>
        </p:blipFill>
        <p:spPr>
          <a:xfrm>
            <a:off x="7543800" y="1008360"/>
            <a:ext cx="3666960" cy="4424400"/>
          </a:xfrm>
          <a:prstGeom prst="rect">
            <a:avLst/>
          </a:prstGeom>
          <a:ln>
            <a:noFill/>
          </a:ln>
        </p:spPr>
      </p:pic>
      <p:sp>
        <p:nvSpPr>
          <p:cNvPr id="5" name="Rounded Rectangle 4"/>
          <p:cNvSpPr/>
          <p:nvPr/>
        </p:nvSpPr>
        <p:spPr>
          <a:xfrm>
            <a:off x="10314360" y="131980"/>
            <a:ext cx="168464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2219809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55">
                                            <p:txEl>
                                              <p:pRg st="0" end="0"/>
                                            </p:txEl>
                                          </p:spTgt>
                                        </p:tgtEl>
                                        <p:attrNameLst>
                                          <p:attrName>style.visibility</p:attrName>
                                        </p:attrNameLst>
                                      </p:cBhvr>
                                      <p:to>
                                        <p:strVal val="visible"/>
                                      </p:to>
                                    </p:set>
                                    <p:animEffect transition="in" filter="fade">
                                      <p:cBhvr additive="repl">
                                        <p:cTn id="7" dur="500"/>
                                        <p:tgtEl>
                                          <p:spTgt spid="5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55">
                                            <p:txEl>
                                              <p:pRg st="1" end="1"/>
                                            </p:txEl>
                                          </p:spTgt>
                                        </p:tgtEl>
                                        <p:attrNameLst>
                                          <p:attrName>style.visibility</p:attrName>
                                        </p:attrNameLst>
                                      </p:cBhvr>
                                      <p:to>
                                        <p:strVal val="visible"/>
                                      </p:to>
                                    </p:set>
                                    <p:animEffect transition="in" filter="fade">
                                      <p:cBhvr additive="repl">
                                        <p:cTn id="12" dur="500"/>
                                        <p:tgtEl>
                                          <p:spTgt spid="5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55">
                                            <p:txEl>
                                              <p:pRg st="2" end="2"/>
                                            </p:txEl>
                                          </p:spTgt>
                                        </p:tgtEl>
                                        <p:attrNameLst>
                                          <p:attrName>style.visibility</p:attrName>
                                        </p:attrNameLst>
                                      </p:cBhvr>
                                      <p:to>
                                        <p:strVal val="visible"/>
                                      </p:to>
                                    </p:set>
                                    <p:animEffect transition="in" filter="fade">
                                      <p:cBhvr additive="repl">
                                        <p:cTn id="17" dur="500"/>
                                        <p:tgtEl>
                                          <p:spTgt spid="5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55">
                                            <p:txEl>
                                              <p:pRg st="3" end="3"/>
                                            </p:txEl>
                                          </p:spTgt>
                                        </p:tgtEl>
                                        <p:attrNameLst>
                                          <p:attrName>style.visibility</p:attrName>
                                        </p:attrNameLst>
                                      </p:cBhvr>
                                      <p:to>
                                        <p:strVal val="visible"/>
                                      </p:to>
                                    </p:set>
                                    <p:animEffect transition="in" filter="fade">
                                      <p:cBhvr additive="repl">
                                        <p:cTn id="22" dur="500"/>
                                        <p:tgtEl>
                                          <p:spTgt spid="555">
                                            <p:txEl>
                                              <p:pRg st="3" end="3"/>
                                            </p:txEl>
                                          </p:spTgt>
                                        </p:tgtEl>
                                      </p:cBhvr>
                                    </p:animEffect>
                                  </p:childTnLst>
                                </p:cTn>
                              </p:par>
                              <p:par>
                                <p:cTn id="23" presetID="10" presetClass="entr" fill="hold" nodeType="withEffect">
                                  <p:stCondLst>
                                    <p:cond delay="0"/>
                                  </p:stCondLst>
                                  <p:childTnLst>
                                    <p:set>
                                      <p:cBhvr>
                                        <p:cTn id="24" dur="1" fill="hold">
                                          <p:stCondLst>
                                            <p:cond delay="0"/>
                                          </p:stCondLst>
                                        </p:cTn>
                                        <p:tgtEl>
                                          <p:spTgt spid="556"/>
                                        </p:tgtEl>
                                        <p:attrNameLst>
                                          <p:attrName>style.visibility</p:attrName>
                                        </p:attrNameLst>
                                      </p:cBhvr>
                                      <p:to>
                                        <p:strVal val="visible"/>
                                      </p:to>
                                    </p:set>
                                    <p:animEffect transition="in" filter="fade">
                                      <p:cBhvr additive="repl">
                                        <p:cTn id="25" dur="500"/>
                                        <p:tgtEl>
                                          <p:spTgt spid="55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555">
                                            <p:txEl>
                                              <p:pRg st="4" end="4"/>
                                            </p:txEl>
                                          </p:spTgt>
                                        </p:tgtEl>
                                        <p:attrNameLst>
                                          <p:attrName>style.visibility</p:attrName>
                                        </p:attrNameLst>
                                      </p:cBhvr>
                                      <p:to>
                                        <p:strVal val="visible"/>
                                      </p:to>
                                    </p:set>
                                    <p:animEffect transition="in" filter="fade">
                                      <p:cBhvr additive="repl">
                                        <p:cTn id="30" dur="500"/>
                                        <p:tgtEl>
                                          <p:spTgt spid="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Driver Assistance Application with IoT</a:t>
            </a:r>
            <a:endParaRPr lang="en-US" sz="3400" b="0" strike="noStrike" spc="-1">
              <a:solidFill>
                <a:srgbClr val="212121"/>
              </a:solidFill>
              <a:latin typeface="Roboto Condensed"/>
            </a:endParaRPr>
          </a:p>
        </p:txBody>
      </p:sp>
      <p:sp>
        <p:nvSpPr>
          <p:cNvPr id="558" name="TextShape 2"/>
          <p:cNvSpPr txBox="1"/>
          <p:nvPr/>
        </p:nvSpPr>
        <p:spPr>
          <a:xfrm>
            <a:off x="131040" y="863280"/>
            <a:ext cx="6256080" cy="56786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The </a:t>
            </a:r>
            <a:r>
              <a:rPr lang="en-US" sz="2400" strike="noStrike" spc="-1" dirty="0">
                <a:solidFill>
                  <a:srgbClr val="B84742"/>
                </a:solidFill>
                <a:latin typeface="Roboto Condensed"/>
              </a:rPr>
              <a:t>OBD</a:t>
            </a:r>
            <a:r>
              <a:rPr lang="en-US" sz="2400" strike="noStrike" spc="-1" dirty="0">
                <a:solidFill>
                  <a:srgbClr val="212121"/>
                </a:solidFill>
                <a:latin typeface="Roboto Condensed"/>
              </a:rPr>
              <a:t> </a:t>
            </a:r>
            <a:r>
              <a:rPr lang="en-US" sz="2400" strike="noStrike" spc="-1" dirty="0">
                <a:solidFill>
                  <a:srgbClr val="B84742"/>
                </a:solidFill>
                <a:latin typeface="Roboto Condensed"/>
              </a:rPr>
              <a:t>unit</a:t>
            </a:r>
            <a:r>
              <a:rPr lang="en-US" sz="2400" strike="noStrike" spc="-1" dirty="0">
                <a:solidFill>
                  <a:srgbClr val="212121"/>
                </a:solidFill>
                <a:latin typeface="Roboto Condensed"/>
              </a:rPr>
              <a:t> of the vehicle should have </a:t>
            </a:r>
            <a:r>
              <a:rPr lang="en-US" sz="2400" strike="noStrike" spc="-1" dirty="0">
                <a:solidFill>
                  <a:srgbClr val="B84742"/>
                </a:solidFill>
                <a:latin typeface="Roboto Condensed"/>
              </a:rPr>
              <a:t>Bluetooth</a:t>
            </a:r>
            <a:r>
              <a:rPr lang="en-US" sz="2400" strike="noStrike" spc="-1" dirty="0">
                <a:solidFill>
                  <a:srgbClr val="212121"/>
                </a:solidFill>
                <a:latin typeface="Roboto Condensed"/>
              </a:rPr>
              <a:t> </a:t>
            </a:r>
            <a:r>
              <a:rPr lang="en-US" sz="2400" strike="noStrike" spc="-1" dirty="0">
                <a:solidFill>
                  <a:srgbClr val="B84742"/>
                </a:solidFill>
                <a:latin typeface="Roboto Condensed"/>
              </a:rPr>
              <a:t>connectivity</a:t>
            </a:r>
            <a:r>
              <a:rPr lang="en-US" sz="2400" strike="noStrike" spc="-1" dirty="0">
                <a:solidFill>
                  <a:srgbClr val="212121"/>
                </a:solidFill>
                <a:latin typeface="Roboto Condensed"/>
              </a:rPr>
              <a:t> </a:t>
            </a:r>
            <a:r>
              <a:rPr lang="en-US" sz="2400" strike="noStrike" spc="-1" dirty="0">
                <a:solidFill>
                  <a:srgbClr val="B84742"/>
                </a:solidFill>
                <a:latin typeface="Roboto Condensed"/>
              </a:rPr>
              <a:t>with</a:t>
            </a:r>
            <a:r>
              <a:rPr lang="en-US" sz="2400" strike="noStrike" spc="-1" dirty="0">
                <a:solidFill>
                  <a:srgbClr val="212121"/>
                </a:solidFill>
                <a:latin typeface="Roboto Condensed"/>
              </a:rPr>
              <a:t> the </a:t>
            </a:r>
            <a:r>
              <a:rPr lang="en-US" sz="2400" strike="noStrike" spc="-1" dirty="0">
                <a:solidFill>
                  <a:srgbClr val="B84742"/>
                </a:solidFill>
                <a:latin typeface="Roboto Condensed"/>
              </a:rPr>
              <a:t>vehicle</a:t>
            </a:r>
            <a:r>
              <a:rPr lang="en-US" sz="2400" strike="noStrike" spc="-1" dirty="0">
                <a:solidFill>
                  <a:srgbClr val="212121"/>
                </a:solidFill>
                <a:latin typeface="Roboto Condensed"/>
              </a:rPr>
              <a:t> </a:t>
            </a:r>
            <a:r>
              <a:rPr lang="en-US" sz="2400" strike="noStrike" spc="-1" dirty="0">
                <a:solidFill>
                  <a:srgbClr val="B84742"/>
                </a:solidFill>
                <a:latin typeface="Roboto Condensed"/>
              </a:rPr>
              <a:t>computer</a:t>
            </a:r>
            <a:endParaRPr lang="en-US" sz="2400" strike="noStrike" spc="-1" dirty="0">
              <a:solidFill>
                <a:srgbClr val="212121"/>
              </a:solidFill>
              <a:latin typeface="Roboto Condensed"/>
            </a:endParaRP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vehicle computer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Collects</a:t>
            </a:r>
            <a:r>
              <a:rPr lang="en-US" sz="2000" strike="noStrike" spc="-1" dirty="0">
                <a:solidFill>
                  <a:srgbClr val="212121"/>
                </a:solidFill>
                <a:latin typeface="Roboto Condensed"/>
              </a:rPr>
              <a:t> the </a:t>
            </a:r>
            <a:r>
              <a:rPr lang="en-US" sz="2000" strike="noStrike" spc="-1" dirty="0">
                <a:solidFill>
                  <a:srgbClr val="B84742"/>
                </a:solidFill>
                <a:latin typeface="Roboto Condensed"/>
              </a:rPr>
              <a:t>data</a:t>
            </a:r>
            <a:r>
              <a:rPr lang="en-US" sz="2000" strike="noStrike" spc="-1" dirty="0">
                <a:solidFill>
                  <a:srgbClr val="212121"/>
                </a:solidFill>
                <a:latin typeface="Roboto Condensed"/>
              </a:rPr>
              <a:t> </a:t>
            </a:r>
            <a:r>
              <a:rPr lang="en-US" sz="2000" strike="noStrike" spc="-1" dirty="0">
                <a:solidFill>
                  <a:srgbClr val="B84742"/>
                </a:solidFill>
                <a:latin typeface="Roboto Condensed"/>
              </a:rPr>
              <a:t>from</a:t>
            </a:r>
            <a:r>
              <a:rPr lang="en-US" sz="2000" strike="noStrike" spc="-1" dirty="0">
                <a:solidFill>
                  <a:srgbClr val="212121"/>
                </a:solidFill>
                <a:latin typeface="Roboto Condensed"/>
              </a:rPr>
              <a:t> the </a:t>
            </a:r>
            <a:r>
              <a:rPr lang="en-US" sz="2000" strike="noStrike" spc="-1" dirty="0">
                <a:solidFill>
                  <a:srgbClr val="B84742"/>
                </a:solidFill>
                <a:latin typeface="Roboto Condensed"/>
              </a:rPr>
              <a:t>camera</a:t>
            </a:r>
            <a:r>
              <a:rPr lang="en-US" sz="2000" strike="noStrike" spc="-1" dirty="0">
                <a:solidFill>
                  <a:srgbClr val="212121"/>
                </a:solidFill>
                <a:latin typeface="Roboto Condensed"/>
              </a:rPr>
              <a:t> units, </a:t>
            </a:r>
            <a:r>
              <a:rPr lang="en-US" sz="2000" strike="noStrike" spc="-1" dirty="0">
                <a:solidFill>
                  <a:srgbClr val="B84742"/>
                </a:solidFill>
                <a:latin typeface="Roboto Condensed"/>
              </a:rPr>
              <a:t>OBD</a:t>
            </a:r>
            <a:r>
              <a:rPr lang="en-US" sz="2000" strike="noStrike" spc="-1" dirty="0">
                <a:solidFill>
                  <a:srgbClr val="212121"/>
                </a:solidFill>
                <a:latin typeface="Roboto Condensed"/>
              </a:rPr>
              <a:t> unit and the </a:t>
            </a:r>
            <a:r>
              <a:rPr lang="en-US" sz="2000" strike="noStrike" spc="-1" dirty="0">
                <a:solidFill>
                  <a:srgbClr val="B84742"/>
                </a:solidFill>
                <a:latin typeface="Roboto Condensed"/>
              </a:rPr>
              <a:t>sensor</a:t>
            </a:r>
            <a:r>
              <a:rPr lang="en-US" sz="2000" strike="noStrike" spc="-1" dirty="0">
                <a:solidFill>
                  <a:srgbClr val="212121"/>
                </a:solidFill>
                <a:latin typeface="Roboto Condensed"/>
              </a:rPr>
              <a:t> nodes, and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Apply</a:t>
            </a:r>
            <a:r>
              <a:rPr lang="en-US" sz="2000" strike="noStrike" spc="-1" dirty="0">
                <a:solidFill>
                  <a:srgbClr val="212121"/>
                </a:solidFill>
                <a:latin typeface="Roboto Condensed"/>
              </a:rPr>
              <a:t> some </a:t>
            </a:r>
            <a:r>
              <a:rPr lang="en-US" sz="2000" strike="noStrike" spc="-1" dirty="0">
                <a:solidFill>
                  <a:srgbClr val="B84742"/>
                </a:solidFill>
                <a:latin typeface="Roboto Condensed"/>
              </a:rPr>
              <a:t>business</a:t>
            </a:r>
            <a:r>
              <a:rPr lang="en-US" sz="2000" strike="noStrike" spc="-1" dirty="0">
                <a:solidFill>
                  <a:srgbClr val="212121"/>
                </a:solidFill>
                <a:latin typeface="Roboto Condensed"/>
              </a:rPr>
              <a:t> </a:t>
            </a:r>
            <a:r>
              <a:rPr lang="en-US" sz="2000" strike="noStrike" spc="-1" dirty="0">
                <a:solidFill>
                  <a:srgbClr val="B84742"/>
                </a:solidFill>
                <a:latin typeface="Roboto Condensed"/>
              </a:rPr>
              <a:t>logic</a:t>
            </a:r>
            <a:r>
              <a:rPr lang="en-US" sz="20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Do</a:t>
            </a:r>
            <a:r>
              <a:rPr lang="en-US" sz="2000" strike="noStrike" spc="-1" dirty="0">
                <a:solidFill>
                  <a:srgbClr val="212121"/>
                </a:solidFill>
                <a:latin typeface="Roboto Condensed"/>
              </a:rPr>
              <a:t> </a:t>
            </a:r>
            <a:r>
              <a:rPr lang="en-US" sz="2000" strike="noStrike" spc="-1" dirty="0">
                <a:solidFill>
                  <a:srgbClr val="B84742"/>
                </a:solidFill>
                <a:latin typeface="Roboto Condensed"/>
              </a:rPr>
              <a:t>analysis</a:t>
            </a:r>
            <a:r>
              <a:rPr lang="en-US" sz="2000" strike="noStrike" spc="-1" dirty="0">
                <a:solidFill>
                  <a:srgbClr val="212121"/>
                </a:solidFill>
                <a:latin typeface="Roboto Condensed"/>
              </a:rPr>
              <a:t> on the collected data on it as per the requirements and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Send</a:t>
            </a:r>
            <a:r>
              <a:rPr lang="en-US" sz="2000" strike="noStrike" spc="-1" dirty="0">
                <a:solidFill>
                  <a:srgbClr val="212121"/>
                </a:solidFill>
                <a:latin typeface="Roboto Condensed"/>
              </a:rPr>
              <a:t> the filtered limited </a:t>
            </a:r>
            <a:r>
              <a:rPr lang="en-US" sz="2000" strike="noStrike" spc="-1" dirty="0">
                <a:solidFill>
                  <a:srgbClr val="B84742"/>
                </a:solidFill>
                <a:latin typeface="Roboto Condensed"/>
              </a:rPr>
              <a:t>data</a:t>
            </a:r>
            <a:r>
              <a:rPr lang="en-US" sz="2000" strike="noStrike" spc="-1" dirty="0">
                <a:solidFill>
                  <a:srgbClr val="212121"/>
                </a:solidFill>
                <a:latin typeface="Roboto Condensed"/>
              </a:rPr>
              <a:t> </a:t>
            </a:r>
            <a:r>
              <a:rPr lang="en-US" sz="2000" strike="noStrike" spc="-1" dirty="0">
                <a:solidFill>
                  <a:srgbClr val="B84742"/>
                </a:solidFill>
                <a:latin typeface="Roboto Condensed"/>
              </a:rPr>
              <a:t>to</a:t>
            </a:r>
            <a:r>
              <a:rPr lang="en-US" sz="2000" strike="noStrike" spc="-1" dirty="0">
                <a:solidFill>
                  <a:srgbClr val="212121"/>
                </a:solidFill>
                <a:latin typeface="Roboto Condensed"/>
              </a:rPr>
              <a:t> the </a:t>
            </a:r>
            <a:r>
              <a:rPr lang="en-US" sz="2000" strike="noStrike" spc="-1" dirty="0">
                <a:solidFill>
                  <a:srgbClr val="B84742"/>
                </a:solidFill>
                <a:latin typeface="Roboto Condensed"/>
              </a:rPr>
              <a:t>cloud</a:t>
            </a:r>
            <a:r>
              <a:rPr lang="en-US" sz="2000" strike="noStrike" spc="-1" dirty="0">
                <a:solidFill>
                  <a:srgbClr val="212121"/>
                </a:solidFill>
                <a:latin typeface="Roboto Condensed"/>
              </a:rPr>
              <a:t> computer as well as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Send</a:t>
            </a:r>
            <a:r>
              <a:rPr lang="en-US" sz="2000" strike="noStrike" spc="-1" dirty="0">
                <a:solidFill>
                  <a:srgbClr val="212121"/>
                </a:solidFill>
                <a:latin typeface="Roboto Condensed"/>
              </a:rPr>
              <a:t> the </a:t>
            </a:r>
            <a:r>
              <a:rPr lang="en-US" sz="2000" strike="noStrike" spc="-1" dirty="0">
                <a:solidFill>
                  <a:srgbClr val="B84742"/>
                </a:solidFill>
                <a:latin typeface="Roboto Condensed"/>
              </a:rPr>
              <a:t>alert</a:t>
            </a:r>
            <a:r>
              <a:rPr lang="en-US" sz="2000" strike="noStrike" spc="-1" dirty="0">
                <a:solidFill>
                  <a:srgbClr val="212121"/>
                </a:solidFill>
                <a:latin typeface="Roboto Condensed"/>
              </a:rPr>
              <a:t> </a:t>
            </a:r>
            <a:r>
              <a:rPr lang="en-US" sz="2000" strike="noStrike" spc="-1" dirty="0">
                <a:solidFill>
                  <a:srgbClr val="B84742"/>
                </a:solidFill>
                <a:latin typeface="Roboto Condensed"/>
              </a:rPr>
              <a:t>messages</a:t>
            </a:r>
            <a:r>
              <a:rPr lang="en-US" sz="2000" strike="noStrike" spc="-1" dirty="0">
                <a:solidFill>
                  <a:srgbClr val="212121"/>
                </a:solidFill>
                <a:latin typeface="Roboto Condensed"/>
              </a:rPr>
              <a:t> </a:t>
            </a:r>
            <a:r>
              <a:rPr lang="en-US" sz="2000" strike="noStrike" spc="-1" dirty="0">
                <a:solidFill>
                  <a:srgbClr val="B84742"/>
                </a:solidFill>
                <a:latin typeface="Roboto Condensed"/>
              </a:rPr>
              <a:t>to</a:t>
            </a:r>
            <a:r>
              <a:rPr lang="en-US" sz="2000" strike="noStrike" spc="-1" dirty="0">
                <a:solidFill>
                  <a:srgbClr val="212121"/>
                </a:solidFill>
                <a:latin typeface="Roboto Condensed"/>
              </a:rPr>
              <a:t> the </a:t>
            </a:r>
            <a:r>
              <a:rPr lang="en-US" sz="2000" strike="noStrike" spc="-1" dirty="0">
                <a:solidFill>
                  <a:srgbClr val="B84742"/>
                </a:solidFill>
                <a:latin typeface="Roboto Condensed"/>
              </a:rPr>
              <a:t>driver</a:t>
            </a:r>
            <a:r>
              <a:rPr lang="en-US" sz="20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vehicle computer should have Internet connectivity for the cloud communication</a:t>
            </a:r>
            <a:r>
              <a:rPr lang="en-US" sz="2400" strike="noStrike" spc="-1" dirty="0" smtClean="0">
                <a:solidFill>
                  <a:srgbClr val="212121"/>
                </a:solidFill>
                <a:latin typeface="Roboto Condensed"/>
              </a:rPr>
              <a:t>.</a:t>
            </a: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p:txBody>
      </p:sp>
      <p:pic>
        <p:nvPicPr>
          <p:cNvPr id="559" name="Picture 3"/>
          <p:cNvPicPr/>
          <p:nvPr/>
        </p:nvPicPr>
        <p:blipFill>
          <a:blip r:embed="rId3"/>
          <a:stretch/>
        </p:blipFill>
        <p:spPr>
          <a:xfrm>
            <a:off x="6536880" y="2141640"/>
            <a:ext cx="5560920" cy="3122640"/>
          </a:xfrm>
          <a:prstGeom prst="rect">
            <a:avLst/>
          </a:prstGeom>
          <a:ln>
            <a:noFill/>
          </a:ln>
        </p:spPr>
      </p:pic>
      <p:sp>
        <p:nvSpPr>
          <p:cNvPr id="5" name="Rounded Rectangle 4"/>
          <p:cNvSpPr/>
          <p:nvPr/>
        </p:nvSpPr>
        <p:spPr>
          <a:xfrm>
            <a:off x="10314360" y="131980"/>
            <a:ext cx="168464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70263651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58">
                                            <p:txEl>
                                              <p:pRg st="0" end="0"/>
                                            </p:txEl>
                                          </p:spTgt>
                                        </p:tgtEl>
                                        <p:attrNameLst>
                                          <p:attrName>style.visibility</p:attrName>
                                        </p:attrNameLst>
                                      </p:cBhvr>
                                      <p:to>
                                        <p:strVal val="visible"/>
                                      </p:to>
                                    </p:set>
                                    <p:animEffect transition="in" filter="fade">
                                      <p:cBhvr additive="repl">
                                        <p:cTn id="7" dur="500"/>
                                        <p:tgtEl>
                                          <p:spTgt spid="558">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559"/>
                                        </p:tgtEl>
                                        <p:attrNameLst>
                                          <p:attrName>style.visibility</p:attrName>
                                        </p:attrNameLst>
                                      </p:cBhvr>
                                      <p:to>
                                        <p:strVal val="visible"/>
                                      </p:to>
                                    </p:set>
                                    <p:animEffect transition="in" filter="fade">
                                      <p:cBhvr additive="repl">
                                        <p:cTn id="10" dur="500"/>
                                        <p:tgtEl>
                                          <p:spTgt spid="5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558">
                                            <p:txEl>
                                              <p:pRg st="1" end="1"/>
                                            </p:txEl>
                                          </p:spTgt>
                                        </p:tgtEl>
                                        <p:attrNameLst>
                                          <p:attrName>style.visibility</p:attrName>
                                        </p:attrNameLst>
                                      </p:cBhvr>
                                      <p:to>
                                        <p:strVal val="visible"/>
                                      </p:to>
                                    </p:set>
                                    <p:animEffect transition="in" filter="fade">
                                      <p:cBhvr additive="repl">
                                        <p:cTn id="15" dur="500"/>
                                        <p:tgtEl>
                                          <p:spTgt spid="558">
                                            <p:txEl>
                                              <p:pRg st="1" end="1"/>
                                            </p:txEl>
                                          </p:spTgt>
                                        </p:tgtEl>
                                      </p:cBhvr>
                                    </p:animEffect>
                                  </p:childTnLst>
                                </p:cTn>
                              </p:par>
                              <p:par>
                                <p:cTn id="16" presetID="10" presetClass="entr" fill="hold" nodeType="withEffect">
                                  <p:stCondLst>
                                    <p:cond delay="0"/>
                                  </p:stCondLst>
                                  <p:childTnLst>
                                    <p:set>
                                      <p:cBhvr>
                                        <p:cTn id="17" dur="1" fill="hold">
                                          <p:stCondLst>
                                            <p:cond delay="0"/>
                                          </p:stCondLst>
                                        </p:cTn>
                                        <p:tgtEl>
                                          <p:spTgt spid="558">
                                            <p:txEl>
                                              <p:pRg st="2" end="2"/>
                                            </p:txEl>
                                          </p:spTgt>
                                        </p:tgtEl>
                                        <p:attrNameLst>
                                          <p:attrName>style.visibility</p:attrName>
                                        </p:attrNameLst>
                                      </p:cBhvr>
                                      <p:to>
                                        <p:strVal val="visible"/>
                                      </p:to>
                                    </p:set>
                                    <p:animEffect transition="in" filter="fade">
                                      <p:cBhvr additive="repl">
                                        <p:cTn id="18" dur="500"/>
                                        <p:tgtEl>
                                          <p:spTgt spid="558">
                                            <p:txEl>
                                              <p:pRg st="2" end="2"/>
                                            </p:txEl>
                                          </p:spTgt>
                                        </p:tgtEl>
                                      </p:cBhvr>
                                    </p:animEffect>
                                  </p:childTnLst>
                                </p:cTn>
                              </p:par>
                              <p:par>
                                <p:cTn id="19" presetID="10" presetClass="entr" fill="hold" nodeType="withEffect">
                                  <p:stCondLst>
                                    <p:cond delay="0"/>
                                  </p:stCondLst>
                                  <p:childTnLst>
                                    <p:set>
                                      <p:cBhvr>
                                        <p:cTn id="20" dur="1" fill="hold">
                                          <p:stCondLst>
                                            <p:cond delay="0"/>
                                          </p:stCondLst>
                                        </p:cTn>
                                        <p:tgtEl>
                                          <p:spTgt spid="558">
                                            <p:txEl>
                                              <p:pRg st="3" end="3"/>
                                            </p:txEl>
                                          </p:spTgt>
                                        </p:tgtEl>
                                        <p:attrNameLst>
                                          <p:attrName>style.visibility</p:attrName>
                                        </p:attrNameLst>
                                      </p:cBhvr>
                                      <p:to>
                                        <p:strVal val="visible"/>
                                      </p:to>
                                    </p:set>
                                    <p:animEffect transition="in" filter="fade">
                                      <p:cBhvr additive="repl">
                                        <p:cTn id="21" dur="500"/>
                                        <p:tgtEl>
                                          <p:spTgt spid="558">
                                            <p:txEl>
                                              <p:pRg st="3" end="3"/>
                                            </p:txEl>
                                          </p:spTgt>
                                        </p:tgtEl>
                                      </p:cBhvr>
                                    </p:animEffect>
                                  </p:childTnLst>
                                </p:cTn>
                              </p:par>
                              <p:par>
                                <p:cTn id="22" presetID="10" presetClass="entr" fill="hold" nodeType="withEffect">
                                  <p:stCondLst>
                                    <p:cond delay="0"/>
                                  </p:stCondLst>
                                  <p:childTnLst>
                                    <p:set>
                                      <p:cBhvr>
                                        <p:cTn id="23" dur="1" fill="hold">
                                          <p:stCondLst>
                                            <p:cond delay="0"/>
                                          </p:stCondLst>
                                        </p:cTn>
                                        <p:tgtEl>
                                          <p:spTgt spid="558">
                                            <p:txEl>
                                              <p:pRg st="4" end="4"/>
                                            </p:txEl>
                                          </p:spTgt>
                                        </p:tgtEl>
                                        <p:attrNameLst>
                                          <p:attrName>style.visibility</p:attrName>
                                        </p:attrNameLst>
                                      </p:cBhvr>
                                      <p:to>
                                        <p:strVal val="visible"/>
                                      </p:to>
                                    </p:set>
                                    <p:animEffect transition="in" filter="fade">
                                      <p:cBhvr additive="repl">
                                        <p:cTn id="24" dur="500"/>
                                        <p:tgtEl>
                                          <p:spTgt spid="558">
                                            <p:txEl>
                                              <p:pRg st="4" end="4"/>
                                            </p:txEl>
                                          </p:spTgt>
                                        </p:tgtEl>
                                      </p:cBhvr>
                                    </p:animEffect>
                                  </p:childTnLst>
                                </p:cTn>
                              </p:par>
                              <p:par>
                                <p:cTn id="25" presetID="10" presetClass="entr" fill="hold" nodeType="withEffect">
                                  <p:stCondLst>
                                    <p:cond delay="0"/>
                                  </p:stCondLst>
                                  <p:childTnLst>
                                    <p:set>
                                      <p:cBhvr>
                                        <p:cTn id="26" dur="1" fill="hold">
                                          <p:stCondLst>
                                            <p:cond delay="0"/>
                                          </p:stCondLst>
                                        </p:cTn>
                                        <p:tgtEl>
                                          <p:spTgt spid="558">
                                            <p:txEl>
                                              <p:pRg st="5" end="5"/>
                                            </p:txEl>
                                          </p:spTgt>
                                        </p:tgtEl>
                                        <p:attrNameLst>
                                          <p:attrName>style.visibility</p:attrName>
                                        </p:attrNameLst>
                                      </p:cBhvr>
                                      <p:to>
                                        <p:strVal val="visible"/>
                                      </p:to>
                                    </p:set>
                                    <p:animEffect transition="in" filter="fade">
                                      <p:cBhvr additive="repl">
                                        <p:cTn id="27" dur="500"/>
                                        <p:tgtEl>
                                          <p:spTgt spid="558">
                                            <p:txEl>
                                              <p:pRg st="5" end="5"/>
                                            </p:txEl>
                                          </p:spTgt>
                                        </p:tgtEl>
                                      </p:cBhvr>
                                    </p:animEffect>
                                  </p:childTnLst>
                                </p:cTn>
                              </p:par>
                              <p:par>
                                <p:cTn id="28" presetID="10" presetClass="entr" fill="hold" nodeType="withEffect">
                                  <p:stCondLst>
                                    <p:cond delay="0"/>
                                  </p:stCondLst>
                                  <p:childTnLst>
                                    <p:set>
                                      <p:cBhvr>
                                        <p:cTn id="29" dur="1" fill="hold">
                                          <p:stCondLst>
                                            <p:cond delay="0"/>
                                          </p:stCondLst>
                                        </p:cTn>
                                        <p:tgtEl>
                                          <p:spTgt spid="558">
                                            <p:txEl>
                                              <p:pRg st="6" end="6"/>
                                            </p:txEl>
                                          </p:spTgt>
                                        </p:tgtEl>
                                        <p:attrNameLst>
                                          <p:attrName>style.visibility</p:attrName>
                                        </p:attrNameLst>
                                      </p:cBhvr>
                                      <p:to>
                                        <p:strVal val="visible"/>
                                      </p:to>
                                    </p:set>
                                    <p:animEffect transition="in" filter="fade">
                                      <p:cBhvr additive="repl">
                                        <p:cTn id="30" dur="500"/>
                                        <p:tgtEl>
                                          <p:spTgt spid="558">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558">
                                            <p:txEl>
                                              <p:pRg st="7" end="7"/>
                                            </p:txEl>
                                          </p:spTgt>
                                        </p:tgtEl>
                                        <p:attrNameLst>
                                          <p:attrName>style.visibility</p:attrName>
                                        </p:attrNameLst>
                                      </p:cBhvr>
                                      <p:to>
                                        <p:strVal val="visible"/>
                                      </p:to>
                                    </p:set>
                                    <p:animEffect transition="in" filter="fade">
                                      <p:cBhvr additive="repl">
                                        <p:cTn id="35" dur="500"/>
                                        <p:tgtEl>
                                          <p:spTgt spid="55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Driver Assistance Application with IoT</a:t>
            </a:r>
            <a:endParaRPr lang="en-US" sz="3400" b="0" strike="noStrike" spc="-1">
              <a:solidFill>
                <a:srgbClr val="212121"/>
              </a:solidFill>
              <a:latin typeface="Roboto Condensed"/>
            </a:endParaRPr>
          </a:p>
        </p:txBody>
      </p:sp>
      <mc:AlternateContent xmlns:mc="http://schemas.openxmlformats.org/markup-compatibility/2006" xmlns:a14="http://schemas.microsoft.com/office/drawing/2010/main">
        <mc:Choice Requires="a14">
          <p:sp>
            <p:nvSpPr>
              <p:cNvPr id="561" name="TextShape 2"/>
              <p:cNvSpPr txBox="1"/>
              <p:nvPr/>
            </p:nvSpPr>
            <p:spPr>
              <a:xfrm>
                <a:off x="131040" y="863279"/>
                <a:ext cx="12060360" cy="5406891"/>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The </a:t>
                </a:r>
                <a:r>
                  <a:rPr lang="en-US" sz="2400" strike="noStrike" spc="-1" dirty="0">
                    <a:solidFill>
                      <a:srgbClr val="212121"/>
                    </a:solidFill>
                    <a:latin typeface="Roboto Condensed"/>
                  </a:rPr>
                  <a:t>driver side </a:t>
                </a:r>
                <a:r>
                  <a:rPr lang="en-US" sz="2400" strike="noStrike" spc="-1" dirty="0">
                    <a:solidFill>
                      <a:srgbClr val="B84742"/>
                    </a:solidFill>
                    <a:latin typeface="Roboto Condensed"/>
                  </a:rPr>
                  <a:t>camera</a:t>
                </a:r>
                <a:r>
                  <a:rPr lang="en-US" sz="2400" strike="noStrike" spc="-1" dirty="0">
                    <a:solidFill>
                      <a:srgbClr val="212121"/>
                    </a:solidFill>
                    <a:latin typeface="Roboto Condensed"/>
                  </a:rPr>
                  <a:t> </a:t>
                </a:r>
                <a:r>
                  <a:rPr lang="en-US" sz="2400" strike="noStrike" spc="-1" dirty="0">
                    <a:solidFill>
                      <a:srgbClr val="B84742"/>
                    </a:solidFill>
                    <a:latin typeface="Roboto Condensed"/>
                  </a:rPr>
                  <a:t>capture</a:t>
                </a:r>
                <a:r>
                  <a:rPr lang="en-US" sz="2400" strike="noStrike" spc="-1" dirty="0">
                    <a:solidFill>
                      <a:srgbClr val="212121"/>
                    </a:solidFill>
                    <a:latin typeface="Roboto Condensed"/>
                  </a:rPr>
                  <a:t> the </a:t>
                </a:r>
                <a:r>
                  <a:rPr lang="en-US" sz="2400" strike="noStrike" spc="-1" dirty="0">
                    <a:solidFill>
                      <a:srgbClr val="B84742"/>
                    </a:solidFill>
                    <a:latin typeface="Roboto Condensed"/>
                  </a:rPr>
                  <a:t>drive</a:t>
                </a:r>
                <a:r>
                  <a:rPr lang="en-US" sz="2400" strike="noStrike" spc="-1" dirty="0">
                    <a:solidFill>
                      <a:srgbClr val="212121"/>
                    </a:solidFill>
                    <a:latin typeface="Roboto Condensed"/>
                  </a:rPr>
                  <a:t> </a:t>
                </a:r>
                <a:r>
                  <a:rPr lang="en-US" sz="2400" strike="noStrike" spc="-1" dirty="0">
                    <a:solidFill>
                      <a:srgbClr val="B84742"/>
                    </a:solidFill>
                    <a:latin typeface="Roboto Condensed"/>
                  </a:rPr>
                  <a:t>facial</a:t>
                </a:r>
                <a:r>
                  <a:rPr lang="en-US" sz="2400" strike="noStrike" spc="-1" dirty="0">
                    <a:solidFill>
                      <a:srgbClr val="212121"/>
                    </a:solidFill>
                    <a:latin typeface="Roboto Condensed"/>
                  </a:rPr>
                  <a:t> and </a:t>
                </a:r>
                <a:r>
                  <a:rPr lang="en-US" sz="2400" strike="noStrike" spc="-1" dirty="0">
                    <a:solidFill>
                      <a:srgbClr val="B84742"/>
                    </a:solidFill>
                    <a:latin typeface="Roboto Condensed"/>
                  </a:rPr>
                  <a:t>eye</a:t>
                </a:r>
                <a:r>
                  <a:rPr lang="en-US" sz="2400" strike="noStrike" spc="-1" dirty="0">
                    <a:solidFill>
                      <a:srgbClr val="212121"/>
                    </a:solidFill>
                    <a:latin typeface="Roboto Condensed"/>
                  </a:rPr>
                  <a:t> </a:t>
                </a:r>
                <a:r>
                  <a:rPr lang="en-US" sz="2400" strike="noStrike" spc="-1" dirty="0">
                    <a:solidFill>
                      <a:srgbClr val="B84742"/>
                    </a:solidFill>
                    <a:latin typeface="Roboto Condensed"/>
                  </a:rPr>
                  <a:t>movement</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camera </a:t>
                </a:r>
                <a:r>
                  <a:rPr lang="en-US" sz="2400" strike="noStrike" spc="-1" dirty="0">
                    <a:solidFill>
                      <a:srgbClr val="B84742"/>
                    </a:solidFill>
                    <a:latin typeface="Roboto Condensed"/>
                  </a:rPr>
                  <a:t>send</a:t>
                </a:r>
                <a:r>
                  <a:rPr lang="en-US" sz="2400" strike="noStrike" spc="-1" dirty="0">
                    <a:solidFill>
                      <a:srgbClr val="212121"/>
                    </a:solidFill>
                    <a:latin typeface="Roboto Condensed"/>
                  </a:rPr>
                  <a:t> the captured </a:t>
                </a:r>
                <a:r>
                  <a:rPr lang="en-US" sz="2400" strike="noStrike" spc="-1" dirty="0">
                    <a:solidFill>
                      <a:srgbClr val="B84742"/>
                    </a:solidFill>
                    <a:latin typeface="Roboto Condensed"/>
                  </a:rPr>
                  <a:t>images</a:t>
                </a:r>
                <a:r>
                  <a:rPr lang="en-US" sz="2400" strike="noStrike" spc="-1" dirty="0">
                    <a:solidFill>
                      <a:srgbClr val="212121"/>
                    </a:solidFill>
                    <a:latin typeface="Roboto Condensed"/>
                  </a:rPr>
                  <a:t> </a:t>
                </a:r>
                <a:r>
                  <a:rPr lang="en-US" sz="2400" strike="noStrike" spc="-1" dirty="0">
                    <a:solidFill>
                      <a:srgbClr val="B84742"/>
                    </a:solidFill>
                    <a:latin typeface="Roboto Condensed"/>
                  </a:rPr>
                  <a:t>to</a:t>
                </a:r>
                <a:r>
                  <a:rPr lang="en-US" sz="2400" strike="noStrike" spc="-1" dirty="0">
                    <a:solidFill>
                      <a:srgbClr val="212121"/>
                    </a:solidFill>
                    <a:latin typeface="Roboto Condensed"/>
                  </a:rPr>
                  <a:t> </a:t>
                </a:r>
                <a:r>
                  <a:rPr lang="en-US" sz="2400" strike="noStrike" spc="-1" dirty="0">
                    <a:solidFill>
                      <a:srgbClr val="B84742"/>
                    </a:solidFill>
                    <a:latin typeface="Roboto Condensed"/>
                  </a:rPr>
                  <a:t>vehicle</a:t>
                </a:r>
                <a:r>
                  <a:rPr lang="en-US" sz="2400" strike="noStrike" spc="-1" dirty="0">
                    <a:solidFill>
                      <a:srgbClr val="212121"/>
                    </a:solidFill>
                    <a:latin typeface="Roboto Condensed"/>
                  </a:rPr>
                  <a:t> </a:t>
                </a:r>
                <a:r>
                  <a:rPr lang="en-US" sz="2400" strike="noStrike" spc="-1" dirty="0">
                    <a:solidFill>
                      <a:srgbClr val="B84742"/>
                    </a:solidFill>
                    <a:latin typeface="Roboto Condensed"/>
                  </a:rPr>
                  <a:t>computer</a:t>
                </a:r>
                <a:r>
                  <a:rPr lang="en-US" sz="2400" strike="noStrike" spc="-1" dirty="0">
                    <a:solidFill>
                      <a:srgbClr val="212121"/>
                    </a:solidFill>
                    <a:latin typeface="Roboto Condensed"/>
                  </a:rPr>
                  <a:t> for </a:t>
                </a:r>
                <a:r>
                  <a:rPr lang="en-US" sz="2400" strike="noStrike" spc="-1" dirty="0">
                    <a:solidFill>
                      <a:srgbClr val="B84742"/>
                    </a:solidFill>
                    <a:latin typeface="Roboto Condensed"/>
                  </a:rPr>
                  <a:t>EAR</a:t>
                </a:r>
                <a:r>
                  <a:rPr lang="en-US" sz="2400" strike="noStrike" spc="-1" dirty="0">
                    <a:solidFill>
                      <a:srgbClr val="212121"/>
                    </a:solidFill>
                    <a:latin typeface="Roboto Condensed"/>
                  </a:rPr>
                  <a:t> </a:t>
                </a:r>
                <a:r>
                  <a:rPr lang="en-US" sz="2400" strike="noStrike" spc="-1" dirty="0">
                    <a:solidFill>
                      <a:srgbClr val="B84742"/>
                    </a:solidFill>
                    <a:latin typeface="Roboto Condensed"/>
                  </a:rPr>
                  <a:t>value</a:t>
                </a:r>
                <a:r>
                  <a:rPr lang="en-US" sz="2400" strike="noStrike" spc="-1" dirty="0">
                    <a:solidFill>
                      <a:srgbClr val="212121"/>
                    </a:solidFill>
                    <a:latin typeface="Roboto Condensed"/>
                  </a:rPr>
                  <a:t> and other </a:t>
                </a:r>
                <a:r>
                  <a:rPr lang="en-US" sz="2400" strike="noStrike" spc="-1" dirty="0">
                    <a:solidFill>
                      <a:srgbClr val="B84742"/>
                    </a:solidFill>
                    <a:latin typeface="Roboto Condensed"/>
                  </a:rPr>
                  <a:t>calculation</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EAR (</a:t>
                </a:r>
                <a:r>
                  <a:rPr lang="en-US" sz="2400" strike="noStrike" spc="-1" dirty="0">
                    <a:solidFill>
                      <a:srgbClr val="B84742"/>
                    </a:solidFill>
                    <a:latin typeface="Roboto Condensed"/>
                  </a:rPr>
                  <a:t>Eye</a:t>
                </a:r>
                <a:r>
                  <a:rPr lang="en-US" sz="2400" strike="noStrike" spc="-1" dirty="0">
                    <a:solidFill>
                      <a:srgbClr val="212121"/>
                    </a:solidFill>
                    <a:latin typeface="Roboto Condensed"/>
                  </a:rPr>
                  <a:t> </a:t>
                </a:r>
                <a:r>
                  <a:rPr lang="en-US" sz="2400" strike="noStrike" spc="-1" dirty="0">
                    <a:solidFill>
                      <a:srgbClr val="B84742"/>
                    </a:solidFill>
                    <a:latin typeface="Roboto Condensed"/>
                  </a:rPr>
                  <a:t>Aspect</a:t>
                </a:r>
                <a:r>
                  <a:rPr lang="en-US" sz="2400" strike="noStrike" spc="-1" dirty="0">
                    <a:solidFill>
                      <a:srgbClr val="212121"/>
                    </a:solidFill>
                    <a:latin typeface="Roboto Condensed"/>
                  </a:rPr>
                  <a:t> </a:t>
                </a:r>
                <a:r>
                  <a:rPr lang="en-US" sz="2400" strike="noStrike" spc="-1" dirty="0">
                    <a:solidFill>
                      <a:srgbClr val="B84742"/>
                    </a:solidFill>
                    <a:latin typeface="Roboto Condensed"/>
                  </a:rPr>
                  <a:t>Ratio</a:t>
                </a:r>
                <a:r>
                  <a:rPr lang="en-US" sz="2400" strike="noStrike" spc="-1" dirty="0">
                    <a:solidFill>
                      <a:srgbClr val="212121"/>
                    </a:solidFill>
                    <a:latin typeface="Roboto Condensed"/>
                  </a:rPr>
                  <a:t>) is measured using following equation</a:t>
                </a:r>
                <a:r>
                  <a:rPr lang="en-US" sz="2400" strike="noStrike" spc="-1" dirty="0" smtClean="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pc="-1" dirty="0" smtClean="0">
                    <a:solidFill>
                      <a:srgbClr val="212121"/>
                    </a:solidFill>
                    <a:latin typeface="Roboto Condensed"/>
                  </a:rPr>
                  <a:t>EAR </a:t>
                </a:r>
                <a14:m>
                  <m:oMath xmlns:m="http://schemas.openxmlformats.org/officeDocument/2006/math">
                    <m:r>
                      <a:rPr lang="en-US" sz="2400" b="0" i="1" spc="-1" smtClean="0">
                        <a:solidFill>
                          <a:srgbClr val="212121"/>
                        </a:solidFill>
                        <a:latin typeface="Cambria Math" panose="02040503050406030204" pitchFamily="18" charset="0"/>
                      </a:rPr>
                      <m:t>=</m:t>
                    </m:r>
                    <m:f>
                      <m:fPr>
                        <m:ctrlPr>
                          <a:rPr lang="en-US" sz="2400" i="1" spc="-1" smtClean="0">
                            <a:solidFill>
                              <a:srgbClr val="212121"/>
                            </a:solidFill>
                            <a:latin typeface="Cambria Math" panose="02040503050406030204" pitchFamily="18" charset="0"/>
                          </a:rPr>
                        </m:ctrlPr>
                      </m:fPr>
                      <m:num>
                        <m:acc>
                          <m:accPr>
                            <m:chr m:val="̅"/>
                            <m:ctrlPr>
                              <a:rPr lang="en-IN" sz="2400" i="1" spc="-1" smtClean="0">
                                <a:solidFill>
                                  <a:srgbClr val="212121"/>
                                </a:solidFill>
                                <a:latin typeface="Cambria Math" panose="02040503050406030204" pitchFamily="18" charset="0"/>
                              </a:rPr>
                            </m:ctrlPr>
                          </m:accPr>
                          <m:e>
                            <m:d>
                              <m:dPr>
                                <m:ctrlPr>
                                  <a:rPr lang="en-IN" sz="2400" i="1" spc="-1">
                                    <a:solidFill>
                                      <a:srgbClr val="212121"/>
                                    </a:solidFill>
                                    <a:latin typeface="Cambria Math" panose="02040503050406030204" pitchFamily="18" charset="0"/>
                                  </a:rPr>
                                </m:ctrlPr>
                              </m:dPr>
                              <m:e>
                                <m:r>
                                  <a:rPr lang="en-IN" sz="2400" b="0" i="1" spc="-1">
                                    <a:solidFill>
                                      <a:srgbClr val="212121"/>
                                    </a:solidFill>
                                    <a:latin typeface="Cambria Math" panose="02040503050406030204" pitchFamily="18" charset="0"/>
                                  </a:rPr>
                                  <m:t>𝑃</m:t>
                                </m:r>
                                <m:r>
                                  <a:rPr lang="en-IN" sz="2400" b="0" i="1" spc="-1">
                                    <a:solidFill>
                                      <a:srgbClr val="212121"/>
                                    </a:solidFill>
                                    <a:latin typeface="Cambria Math" panose="02040503050406030204" pitchFamily="18" charset="0"/>
                                  </a:rPr>
                                  <m:t>2−</m:t>
                                </m:r>
                                <m:r>
                                  <a:rPr lang="en-IN" sz="2400" b="0" i="1" spc="-1">
                                    <a:solidFill>
                                      <a:srgbClr val="212121"/>
                                    </a:solidFill>
                                    <a:latin typeface="Cambria Math" panose="02040503050406030204" pitchFamily="18" charset="0"/>
                                  </a:rPr>
                                  <m:t>𝑃</m:t>
                                </m:r>
                                <m:r>
                                  <a:rPr lang="en-IN" sz="2400" b="0" i="1" spc="-1">
                                    <a:solidFill>
                                      <a:srgbClr val="212121"/>
                                    </a:solidFill>
                                    <a:latin typeface="Cambria Math" panose="02040503050406030204" pitchFamily="18" charset="0"/>
                                  </a:rPr>
                                  <m:t>6</m:t>
                                </m:r>
                              </m:e>
                            </m:d>
                          </m:e>
                        </m:acc>
                        <m:r>
                          <a:rPr lang="en-IN" sz="2400" b="0" i="1" spc="-1" smtClean="0">
                            <a:solidFill>
                              <a:srgbClr val="212121"/>
                            </a:solidFill>
                            <a:latin typeface="Cambria Math" panose="02040503050406030204" pitchFamily="18" charset="0"/>
                          </a:rPr>
                          <m:t>+</m:t>
                        </m:r>
                        <m:acc>
                          <m:accPr>
                            <m:chr m:val="̅"/>
                            <m:ctrlPr>
                              <a:rPr lang="en-IN" sz="2400" i="1" spc="-1" smtClean="0">
                                <a:solidFill>
                                  <a:srgbClr val="212121"/>
                                </a:solidFill>
                                <a:latin typeface="Cambria Math" panose="02040503050406030204" pitchFamily="18" charset="0"/>
                              </a:rPr>
                            </m:ctrlPr>
                          </m:accPr>
                          <m:e>
                            <m:r>
                              <a:rPr lang="en-IN" sz="2400" b="0" i="1" spc="-1">
                                <a:solidFill>
                                  <a:srgbClr val="212121"/>
                                </a:solidFill>
                                <a:latin typeface="Cambria Math" panose="02040503050406030204" pitchFamily="18" charset="0"/>
                              </a:rPr>
                              <m:t>(</m:t>
                            </m:r>
                            <m:r>
                              <a:rPr lang="en-IN" sz="2400" b="0" i="1" spc="-1">
                                <a:solidFill>
                                  <a:srgbClr val="212121"/>
                                </a:solidFill>
                                <a:latin typeface="Cambria Math" panose="02040503050406030204" pitchFamily="18" charset="0"/>
                              </a:rPr>
                              <m:t>𝑃</m:t>
                            </m:r>
                            <m:r>
                              <a:rPr lang="en-IN" sz="2400" b="0" i="1" spc="-1">
                                <a:solidFill>
                                  <a:srgbClr val="212121"/>
                                </a:solidFill>
                                <a:latin typeface="Cambria Math" panose="02040503050406030204" pitchFamily="18" charset="0"/>
                              </a:rPr>
                              <m:t>3−</m:t>
                            </m:r>
                            <m:r>
                              <a:rPr lang="en-IN" sz="2400" b="0" i="1" spc="-1">
                                <a:solidFill>
                                  <a:srgbClr val="212121"/>
                                </a:solidFill>
                                <a:latin typeface="Cambria Math" panose="02040503050406030204" pitchFamily="18" charset="0"/>
                              </a:rPr>
                              <m:t>𝑃</m:t>
                            </m:r>
                            <m:r>
                              <a:rPr lang="en-IN" sz="2400" b="0" i="1" spc="-1">
                                <a:solidFill>
                                  <a:srgbClr val="212121"/>
                                </a:solidFill>
                                <a:latin typeface="Cambria Math" panose="02040503050406030204" pitchFamily="18" charset="0"/>
                              </a:rPr>
                              <m:t>5)</m:t>
                            </m:r>
                          </m:e>
                        </m:acc>
                      </m:num>
                      <m:den>
                        <m:r>
                          <a:rPr lang="en-IN" sz="2400" b="0" i="1" spc="-1" smtClean="0">
                            <a:solidFill>
                              <a:srgbClr val="212121"/>
                            </a:solidFill>
                            <a:latin typeface="Cambria Math" panose="02040503050406030204" pitchFamily="18" charset="0"/>
                          </a:rPr>
                          <m:t>2</m:t>
                        </m:r>
                        <m:acc>
                          <m:accPr>
                            <m:chr m:val="̅"/>
                            <m:ctrlPr>
                              <a:rPr lang="en-US" sz="2400" i="1" spc="-1" smtClean="0">
                                <a:solidFill>
                                  <a:srgbClr val="212121"/>
                                </a:solidFill>
                                <a:latin typeface="Cambria Math" panose="02040503050406030204" pitchFamily="18" charset="0"/>
                              </a:rPr>
                            </m:ctrlPr>
                          </m:accPr>
                          <m:e>
                            <m:r>
                              <a:rPr lang="en-IN" sz="2400" b="0" i="1" spc="-1">
                                <a:solidFill>
                                  <a:srgbClr val="212121"/>
                                </a:solidFill>
                                <a:latin typeface="Cambria Math" panose="02040503050406030204" pitchFamily="18" charset="0"/>
                              </a:rPr>
                              <m:t>(</m:t>
                            </m:r>
                            <m:r>
                              <a:rPr lang="en-IN" sz="2400" b="0" i="1" spc="-1">
                                <a:solidFill>
                                  <a:srgbClr val="212121"/>
                                </a:solidFill>
                                <a:latin typeface="Cambria Math" panose="02040503050406030204" pitchFamily="18" charset="0"/>
                              </a:rPr>
                              <m:t>𝑃</m:t>
                            </m:r>
                            <m:r>
                              <a:rPr lang="en-IN" sz="2400" b="0" i="1" spc="-1">
                                <a:solidFill>
                                  <a:srgbClr val="212121"/>
                                </a:solidFill>
                                <a:latin typeface="Cambria Math" panose="02040503050406030204" pitchFamily="18" charset="0"/>
                              </a:rPr>
                              <m:t>2−</m:t>
                            </m:r>
                            <m:r>
                              <a:rPr lang="en-IN" sz="2400" b="0" i="1" spc="-1">
                                <a:solidFill>
                                  <a:srgbClr val="212121"/>
                                </a:solidFill>
                                <a:latin typeface="Cambria Math" panose="02040503050406030204" pitchFamily="18" charset="0"/>
                              </a:rPr>
                              <m:t>𝑃</m:t>
                            </m:r>
                            <m:r>
                              <a:rPr lang="en-IN" sz="2400" b="0" i="1" spc="-1">
                                <a:solidFill>
                                  <a:srgbClr val="212121"/>
                                </a:solidFill>
                                <a:latin typeface="Cambria Math" panose="02040503050406030204" pitchFamily="18" charset="0"/>
                              </a:rPr>
                              <m:t>4)</m:t>
                            </m:r>
                          </m:e>
                        </m:acc>
                      </m:den>
                    </m:f>
                  </m:oMath>
                </a14:m>
                <a:endParaRPr lang="en-US" sz="2400" strike="noStrike" spc="-1" dirty="0" smtClean="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smtClean="0">
                    <a:solidFill>
                      <a:srgbClr val="212121"/>
                    </a:solidFill>
                    <a:latin typeface="Roboto Condensed"/>
                  </a:rPr>
                  <a:t>Where </a:t>
                </a:r>
                <a:endParaRPr lang="en-US" sz="2000" strike="noStrike" spc="-1" dirty="0">
                  <a:solidFill>
                    <a:srgbClr val="212121"/>
                  </a:solidFill>
                  <a:latin typeface="Roboto Condensed"/>
                </a:endParaRPr>
              </a:p>
              <a:p>
                <a:pPr marL="1143000" lvl="2" indent="-228240" algn="just">
                  <a:lnSpc>
                    <a:spcPct val="90000"/>
                  </a:lnSpc>
                  <a:spcBef>
                    <a:spcPts val="499"/>
                  </a:spcBef>
                  <a:buClr>
                    <a:srgbClr val="B84742"/>
                  </a:buClr>
                  <a:buFont typeface="Wingdings" charset="2"/>
                  <a:buChar char=""/>
                  <a:tabLst>
                    <a:tab pos="0" algn="l"/>
                  </a:tabLst>
                </a:pPr>
                <a14:m>
                  <m:oMath xmlns:m="http://schemas.openxmlformats.org/officeDocument/2006/math">
                    <m:acc>
                      <m:accPr>
                        <m:chr m:val="̅"/>
                        <m:ctrlPr>
                          <a:rPr lang="en-US" sz="1800" i="1" strike="noStrike" spc="-1" smtClean="0">
                            <a:solidFill>
                              <a:srgbClr val="212121"/>
                            </a:solidFill>
                            <a:latin typeface="Cambria Math" panose="02040503050406030204" pitchFamily="18" charset="0"/>
                          </a:rPr>
                        </m:ctrlPr>
                      </m:accPr>
                      <m:e>
                        <m:d>
                          <m:dPr>
                            <m:ctrlPr>
                              <a:rPr lang="en-IN" i="1" spc="-1">
                                <a:solidFill>
                                  <a:srgbClr val="212121"/>
                                </a:solidFill>
                                <a:latin typeface="Cambria Math" panose="02040503050406030204" pitchFamily="18" charset="0"/>
                              </a:rPr>
                            </m:ctrlPr>
                          </m:dPr>
                          <m:e>
                            <m:r>
                              <a:rPr lang="en-IN" b="0" i="1" spc="-1">
                                <a:solidFill>
                                  <a:srgbClr val="212121"/>
                                </a:solidFill>
                                <a:latin typeface="Cambria Math" panose="02040503050406030204" pitchFamily="18" charset="0"/>
                              </a:rPr>
                              <m:t>𝑃</m:t>
                            </m:r>
                            <m:r>
                              <a:rPr lang="en-IN" b="0" i="1" spc="-1">
                                <a:solidFill>
                                  <a:srgbClr val="212121"/>
                                </a:solidFill>
                                <a:latin typeface="Cambria Math" panose="02040503050406030204" pitchFamily="18" charset="0"/>
                              </a:rPr>
                              <m:t>2−</m:t>
                            </m:r>
                            <m:r>
                              <a:rPr lang="en-IN" b="0" i="1" spc="-1">
                                <a:solidFill>
                                  <a:srgbClr val="212121"/>
                                </a:solidFill>
                                <a:latin typeface="Cambria Math" panose="02040503050406030204" pitchFamily="18" charset="0"/>
                              </a:rPr>
                              <m:t>𝑃</m:t>
                            </m:r>
                            <m:r>
                              <a:rPr lang="en-IN" b="0" i="1" spc="-1">
                                <a:solidFill>
                                  <a:srgbClr val="212121"/>
                                </a:solidFill>
                                <a:latin typeface="Cambria Math" panose="02040503050406030204" pitchFamily="18" charset="0"/>
                              </a:rPr>
                              <m:t>6</m:t>
                            </m:r>
                          </m:e>
                        </m:d>
                      </m:e>
                    </m:acc>
                  </m:oMath>
                </a14:m>
                <a:r>
                  <a:rPr lang="en-US" sz="1800" strike="noStrike" spc="-1" dirty="0" smtClean="0">
                    <a:solidFill>
                      <a:srgbClr val="212121"/>
                    </a:solidFill>
                    <a:latin typeface="Roboto Condensed"/>
                  </a:rPr>
                  <a:t> </a:t>
                </a:r>
                <a:r>
                  <a:rPr lang="en-US" sz="1800" strike="noStrike" spc="-1" dirty="0">
                    <a:solidFill>
                      <a:srgbClr val="212121"/>
                    </a:solidFill>
                    <a:latin typeface="Roboto Condensed"/>
                  </a:rPr>
                  <a:t>is distance between points P</a:t>
                </a:r>
                <a:r>
                  <a:rPr lang="en-US" sz="1800" strike="noStrike" spc="-1" baseline="-25000" dirty="0">
                    <a:solidFill>
                      <a:srgbClr val="212121"/>
                    </a:solidFill>
                    <a:latin typeface="Roboto Condensed"/>
                  </a:rPr>
                  <a:t>2</a:t>
                </a:r>
                <a:r>
                  <a:rPr lang="en-US" sz="1800" strike="noStrike" spc="-1" dirty="0">
                    <a:solidFill>
                      <a:srgbClr val="212121"/>
                    </a:solidFill>
                    <a:latin typeface="Roboto Condensed"/>
                  </a:rPr>
                  <a:t> and P</a:t>
                </a:r>
                <a:r>
                  <a:rPr lang="en-US" sz="1800" strike="noStrike" spc="-1" baseline="-25000" dirty="0">
                    <a:solidFill>
                      <a:srgbClr val="212121"/>
                    </a:solidFill>
                    <a:latin typeface="Roboto Condensed"/>
                  </a:rPr>
                  <a:t>6</a:t>
                </a:r>
                <a:r>
                  <a:rPr lang="en-US" sz="1800" strike="noStrike" spc="-1" dirty="0">
                    <a:solidFill>
                      <a:srgbClr val="212121"/>
                    </a:solidFill>
                    <a:latin typeface="Roboto Condensed"/>
                  </a:rPr>
                  <a:t> </a:t>
                </a:r>
              </a:p>
              <a:p>
                <a:pPr marL="1143000" lvl="2" indent="-228240" algn="just">
                  <a:lnSpc>
                    <a:spcPct val="90000"/>
                  </a:lnSpc>
                  <a:spcBef>
                    <a:spcPts val="499"/>
                  </a:spcBef>
                  <a:buClr>
                    <a:srgbClr val="B84742"/>
                  </a:buClr>
                  <a:buFont typeface="Wingdings" charset="2"/>
                  <a:buChar char=""/>
                  <a:tabLst>
                    <a:tab pos="0" algn="l"/>
                  </a:tabLst>
                </a:pPr>
                <a:r>
                  <a:rPr lang="en-US" sz="1800" strike="noStrike" spc="-1" dirty="0">
                    <a:solidFill>
                      <a:srgbClr val="212121"/>
                    </a:solidFill>
                    <a:latin typeface="Roboto Condensed"/>
                  </a:rPr>
                  <a:t> </a:t>
                </a:r>
                <a14:m>
                  <m:oMath xmlns:m="http://schemas.openxmlformats.org/officeDocument/2006/math">
                    <m:acc>
                      <m:accPr>
                        <m:chr m:val="̅"/>
                        <m:ctrlPr>
                          <a:rPr lang="en-US" i="1" spc="-1">
                            <a:solidFill>
                              <a:srgbClr val="212121"/>
                            </a:solidFill>
                            <a:latin typeface="Cambria Math" panose="02040503050406030204" pitchFamily="18" charset="0"/>
                          </a:rPr>
                        </m:ctrlPr>
                      </m:accPr>
                      <m:e>
                        <m:d>
                          <m:dPr>
                            <m:ctrlPr>
                              <a:rPr lang="en-IN" i="1" spc="-1">
                                <a:solidFill>
                                  <a:srgbClr val="212121"/>
                                </a:solidFill>
                                <a:latin typeface="Cambria Math" panose="02040503050406030204" pitchFamily="18" charset="0"/>
                              </a:rPr>
                            </m:ctrlPr>
                          </m:dPr>
                          <m:e>
                            <m:r>
                              <a:rPr lang="en-IN" b="0" i="1" spc="-1">
                                <a:solidFill>
                                  <a:srgbClr val="212121"/>
                                </a:solidFill>
                                <a:latin typeface="Cambria Math" panose="02040503050406030204" pitchFamily="18" charset="0"/>
                              </a:rPr>
                              <m:t>𝑃</m:t>
                            </m:r>
                            <m:r>
                              <a:rPr lang="en-IN" b="0" i="1" spc="-1" smtClean="0">
                                <a:solidFill>
                                  <a:srgbClr val="212121"/>
                                </a:solidFill>
                                <a:latin typeface="Cambria Math" panose="02040503050406030204" pitchFamily="18" charset="0"/>
                              </a:rPr>
                              <m:t>3</m:t>
                            </m:r>
                            <m:r>
                              <a:rPr lang="en-IN" b="0" i="1" spc="-1">
                                <a:solidFill>
                                  <a:srgbClr val="212121"/>
                                </a:solidFill>
                                <a:latin typeface="Cambria Math" panose="02040503050406030204" pitchFamily="18" charset="0"/>
                              </a:rPr>
                              <m:t>−</m:t>
                            </m:r>
                            <m:r>
                              <a:rPr lang="en-IN" b="0" i="1" spc="-1">
                                <a:solidFill>
                                  <a:srgbClr val="212121"/>
                                </a:solidFill>
                                <a:latin typeface="Cambria Math" panose="02040503050406030204" pitchFamily="18" charset="0"/>
                              </a:rPr>
                              <m:t>𝑃</m:t>
                            </m:r>
                            <m:r>
                              <a:rPr lang="en-IN" b="0" i="1" spc="-1" smtClean="0">
                                <a:solidFill>
                                  <a:srgbClr val="212121"/>
                                </a:solidFill>
                                <a:latin typeface="Cambria Math" panose="02040503050406030204" pitchFamily="18" charset="0"/>
                              </a:rPr>
                              <m:t>5</m:t>
                            </m:r>
                          </m:e>
                        </m:d>
                      </m:e>
                    </m:acc>
                  </m:oMath>
                </a14:m>
                <a:r>
                  <a:rPr lang="en-US" sz="1800" strike="noStrike" spc="-1" dirty="0">
                    <a:solidFill>
                      <a:srgbClr val="212121"/>
                    </a:solidFill>
                    <a:latin typeface="Roboto Condensed"/>
                  </a:rPr>
                  <a:t>is distance between points P</a:t>
                </a:r>
                <a:r>
                  <a:rPr lang="en-US" sz="1800" strike="noStrike" spc="-1" baseline="-25000" dirty="0">
                    <a:solidFill>
                      <a:srgbClr val="212121"/>
                    </a:solidFill>
                    <a:latin typeface="Roboto Condensed"/>
                  </a:rPr>
                  <a:t>3</a:t>
                </a:r>
                <a:r>
                  <a:rPr lang="en-US" sz="1800" strike="noStrike" spc="-1" dirty="0">
                    <a:solidFill>
                      <a:srgbClr val="212121"/>
                    </a:solidFill>
                    <a:latin typeface="Roboto Condensed"/>
                  </a:rPr>
                  <a:t> and P</a:t>
                </a:r>
                <a:r>
                  <a:rPr lang="en-US" sz="1800" strike="noStrike" spc="-1" baseline="-25000" dirty="0">
                    <a:solidFill>
                      <a:srgbClr val="212121"/>
                    </a:solidFill>
                    <a:latin typeface="Roboto Condensed"/>
                  </a:rPr>
                  <a:t>5</a:t>
                </a:r>
                <a:endParaRPr lang="en-US" sz="1800" strike="noStrike" spc="-1" dirty="0">
                  <a:solidFill>
                    <a:srgbClr val="212121"/>
                  </a:solidFill>
                  <a:latin typeface="Roboto Condensed"/>
                </a:endParaRPr>
              </a:p>
              <a:p>
                <a:pPr marL="1143000" lvl="2" indent="-228240" algn="just">
                  <a:lnSpc>
                    <a:spcPct val="90000"/>
                  </a:lnSpc>
                  <a:spcBef>
                    <a:spcPts val="499"/>
                  </a:spcBef>
                  <a:buClr>
                    <a:srgbClr val="B84742"/>
                  </a:buClr>
                  <a:buFont typeface="Wingdings" charset="2"/>
                  <a:buChar char=""/>
                  <a:tabLst>
                    <a:tab pos="0" algn="l"/>
                  </a:tabLst>
                </a:pPr>
                <a14:m>
                  <m:oMath xmlns:m="http://schemas.openxmlformats.org/officeDocument/2006/math">
                    <m:acc>
                      <m:accPr>
                        <m:chr m:val="̅"/>
                        <m:ctrlPr>
                          <a:rPr lang="en-US" i="1" spc="-1">
                            <a:solidFill>
                              <a:srgbClr val="212121"/>
                            </a:solidFill>
                            <a:latin typeface="Cambria Math" panose="02040503050406030204" pitchFamily="18" charset="0"/>
                          </a:rPr>
                        </m:ctrlPr>
                      </m:accPr>
                      <m:e>
                        <m:d>
                          <m:dPr>
                            <m:ctrlPr>
                              <a:rPr lang="en-IN" i="1" spc="-1">
                                <a:solidFill>
                                  <a:srgbClr val="212121"/>
                                </a:solidFill>
                                <a:latin typeface="Cambria Math" panose="02040503050406030204" pitchFamily="18" charset="0"/>
                              </a:rPr>
                            </m:ctrlPr>
                          </m:dPr>
                          <m:e>
                            <m:r>
                              <a:rPr lang="en-IN" b="0" i="1" spc="-1">
                                <a:solidFill>
                                  <a:srgbClr val="212121"/>
                                </a:solidFill>
                                <a:latin typeface="Cambria Math" panose="02040503050406030204" pitchFamily="18" charset="0"/>
                              </a:rPr>
                              <m:t>𝑃</m:t>
                            </m:r>
                            <m:r>
                              <a:rPr lang="en-IN" b="0" i="1" spc="-1" smtClean="0">
                                <a:solidFill>
                                  <a:srgbClr val="212121"/>
                                </a:solidFill>
                                <a:latin typeface="Cambria Math" panose="02040503050406030204" pitchFamily="18" charset="0"/>
                              </a:rPr>
                              <m:t>1</m:t>
                            </m:r>
                            <m:r>
                              <a:rPr lang="en-IN" b="0" i="1" spc="-1">
                                <a:solidFill>
                                  <a:srgbClr val="212121"/>
                                </a:solidFill>
                                <a:latin typeface="Cambria Math" panose="02040503050406030204" pitchFamily="18" charset="0"/>
                              </a:rPr>
                              <m:t>−</m:t>
                            </m:r>
                            <m:r>
                              <a:rPr lang="en-IN" b="0" i="1" spc="-1">
                                <a:solidFill>
                                  <a:srgbClr val="212121"/>
                                </a:solidFill>
                                <a:latin typeface="Cambria Math" panose="02040503050406030204" pitchFamily="18" charset="0"/>
                              </a:rPr>
                              <m:t>𝑃</m:t>
                            </m:r>
                            <m:r>
                              <a:rPr lang="en-IN" b="0" i="1" spc="-1" smtClean="0">
                                <a:solidFill>
                                  <a:srgbClr val="212121"/>
                                </a:solidFill>
                                <a:latin typeface="Cambria Math" panose="02040503050406030204" pitchFamily="18" charset="0"/>
                              </a:rPr>
                              <m:t>4</m:t>
                            </m:r>
                          </m:e>
                        </m:d>
                      </m:e>
                    </m:acc>
                  </m:oMath>
                </a14:m>
                <a:r>
                  <a:rPr lang="en-US" sz="1800" strike="noStrike" spc="-1" dirty="0">
                    <a:solidFill>
                      <a:srgbClr val="212121"/>
                    </a:solidFill>
                    <a:latin typeface="Roboto Condensed"/>
                  </a:rPr>
                  <a:t> is distance between points P</a:t>
                </a:r>
                <a:r>
                  <a:rPr lang="en-US" sz="1800" strike="noStrike" spc="-1" baseline="-25000" dirty="0">
                    <a:solidFill>
                      <a:srgbClr val="212121"/>
                    </a:solidFill>
                    <a:latin typeface="Roboto Condensed"/>
                  </a:rPr>
                  <a:t>1</a:t>
                </a:r>
                <a:r>
                  <a:rPr lang="en-US" sz="1800" strike="noStrike" spc="-1" dirty="0">
                    <a:solidFill>
                      <a:srgbClr val="212121"/>
                    </a:solidFill>
                    <a:latin typeface="Roboto Condensed"/>
                  </a:rPr>
                  <a:t> and P</a:t>
                </a:r>
                <a:r>
                  <a:rPr lang="en-US" sz="1800" strike="noStrike" spc="-1" baseline="-25000" dirty="0">
                    <a:solidFill>
                      <a:srgbClr val="212121"/>
                    </a:solidFill>
                    <a:latin typeface="Roboto Condensed"/>
                  </a:rPr>
                  <a:t>4</a:t>
                </a:r>
                <a:endParaRPr lang="en-US" sz="1800" strike="noStrike" spc="-1" dirty="0">
                  <a:solidFill>
                    <a:srgbClr val="212121"/>
                  </a:solidFill>
                  <a:latin typeface="Roboto Condensed"/>
                </a:endParaRP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Using </a:t>
                </a:r>
                <a:r>
                  <a:rPr lang="en-US" sz="2400" strike="noStrike" spc="-1" dirty="0">
                    <a:solidFill>
                      <a:srgbClr val="B84742"/>
                    </a:solidFill>
                    <a:latin typeface="Roboto Condensed"/>
                  </a:rPr>
                  <a:t>image</a:t>
                </a:r>
                <a:r>
                  <a:rPr lang="en-US" sz="2400" strike="noStrike" spc="-1" dirty="0">
                    <a:solidFill>
                      <a:srgbClr val="212121"/>
                    </a:solidFill>
                    <a:latin typeface="Roboto Condensed"/>
                  </a:rPr>
                  <a:t> </a:t>
                </a:r>
                <a:r>
                  <a:rPr lang="en-US" sz="2400" strike="noStrike" spc="-1" dirty="0">
                    <a:solidFill>
                      <a:srgbClr val="B84742"/>
                    </a:solidFill>
                    <a:latin typeface="Roboto Condensed"/>
                  </a:rPr>
                  <a:t>processing</a:t>
                </a:r>
                <a:r>
                  <a:rPr lang="en-US" sz="2400" strike="noStrike" spc="-1" dirty="0">
                    <a:solidFill>
                      <a:srgbClr val="212121"/>
                    </a:solidFill>
                    <a:latin typeface="Roboto Condensed"/>
                  </a:rPr>
                  <a:t> the system </a:t>
                </a:r>
                <a:r>
                  <a:rPr lang="en-US" sz="2400" strike="noStrike" spc="-1" dirty="0">
                    <a:solidFill>
                      <a:srgbClr val="B84742"/>
                    </a:solidFill>
                    <a:latin typeface="Roboto Condensed"/>
                  </a:rPr>
                  <a:t>finds</a:t>
                </a:r>
                <a:r>
                  <a:rPr lang="en-US" sz="2400" strike="noStrike" spc="-1" dirty="0">
                    <a:solidFill>
                      <a:srgbClr val="212121"/>
                    </a:solidFill>
                    <a:latin typeface="Roboto Condensed"/>
                  </a:rPr>
                  <a:t> the </a:t>
                </a:r>
                <a:r>
                  <a:rPr lang="en-US" sz="2400" strike="noStrike" spc="-1" dirty="0">
                    <a:solidFill>
                      <a:srgbClr val="B84742"/>
                    </a:solidFill>
                    <a:latin typeface="Roboto Condensed"/>
                  </a:rPr>
                  <a:t>eye</a:t>
                </a:r>
                <a:r>
                  <a:rPr lang="en-US" sz="2400" strike="noStrike" spc="-1" dirty="0">
                    <a:solidFill>
                      <a:srgbClr val="212121"/>
                    </a:solidFill>
                    <a:latin typeface="Roboto Condensed"/>
                  </a:rPr>
                  <a:t> </a:t>
                </a:r>
                <a:r>
                  <a:rPr lang="en-US" sz="2400" strike="noStrike" spc="-1" dirty="0">
                    <a:solidFill>
                      <a:srgbClr val="B84742"/>
                    </a:solidFill>
                    <a:latin typeface="Roboto Condensed"/>
                  </a:rPr>
                  <a:t>positions</a:t>
                </a:r>
                <a:r>
                  <a:rPr lang="en-US" sz="2400" strike="noStrike" spc="-1" dirty="0">
                    <a:solidFill>
                      <a:srgbClr val="212121"/>
                    </a:solidFill>
                    <a:latin typeface="Roboto Condensed"/>
                  </a:rPr>
                  <a:t> and </a:t>
                </a:r>
                <a:r>
                  <a:rPr lang="en-US" sz="2400" strike="noStrike" spc="-1" dirty="0">
                    <a:solidFill>
                      <a:srgbClr val="B84742"/>
                    </a:solidFill>
                    <a:latin typeface="Roboto Condensed"/>
                  </a:rPr>
                  <a:t>calculate</a:t>
                </a:r>
                <a:r>
                  <a:rPr lang="en-US" sz="2400" strike="noStrike" spc="-1" dirty="0">
                    <a:solidFill>
                      <a:srgbClr val="212121"/>
                    </a:solidFill>
                    <a:latin typeface="Roboto Condensed"/>
                  </a:rPr>
                  <a:t> the above mentioned </a:t>
                </a:r>
                <a:r>
                  <a:rPr lang="en-US" sz="2400" strike="noStrike" spc="-1" dirty="0">
                    <a:solidFill>
                      <a:srgbClr val="B84742"/>
                    </a:solidFill>
                    <a:latin typeface="Roboto Condensed"/>
                  </a:rPr>
                  <a:t>distance</a:t>
                </a:r>
                <a:r>
                  <a:rPr lang="en-US" sz="2400" strike="noStrike" spc="-1" dirty="0">
                    <a:solidFill>
                      <a:srgbClr val="212121"/>
                    </a:solidFill>
                    <a:latin typeface="Roboto Condensed"/>
                  </a:rPr>
                  <a:t> </a:t>
                </a:r>
                <a:r>
                  <a:rPr lang="en-US" sz="2400" strike="noStrike" spc="-1" dirty="0">
                    <a:solidFill>
                      <a:srgbClr val="B84742"/>
                    </a:solidFill>
                    <a:latin typeface="Roboto Condensed"/>
                  </a:rPr>
                  <a:t>of</a:t>
                </a:r>
                <a:r>
                  <a:rPr lang="en-US" sz="2400" strike="noStrike" spc="-1" dirty="0">
                    <a:solidFill>
                      <a:srgbClr val="212121"/>
                    </a:solidFill>
                    <a:latin typeface="Roboto Condensed"/>
                  </a:rPr>
                  <a:t> the </a:t>
                </a:r>
                <a:r>
                  <a:rPr lang="en-US" sz="2400" strike="noStrike" spc="-1" dirty="0">
                    <a:solidFill>
                      <a:srgbClr val="B84742"/>
                    </a:solidFill>
                    <a:latin typeface="Roboto Condensed"/>
                  </a:rPr>
                  <a:t>six</a:t>
                </a:r>
                <a:r>
                  <a:rPr lang="en-US" sz="2400" strike="noStrike" spc="-1" dirty="0">
                    <a:solidFill>
                      <a:srgbClr val="212121"/>
                    </a:solidFill>
                    <a:latin typeface="Roboto Condensed"/>
                  </a:rPr>
                  <a:t> </a:t>
                </a:r>
                <a:r>
                  <a:rPr lang="en-US" sz="2400" strike="noStrike" spc="-1" dirty="0">
                    <a:solidFill>
                      <a:srgbClr val="B84742"/>
                    </a:solidFill>
                    <a:latin typeface="Roboto Condensed"/>
                  </a:rPr>
                  <a:t>points</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When the driver </a:t>
                </a:r>
                <a:r>
                  <a:rPr lang="en-US" sz="2400" strike="noStrike" spc="-1" dirty="0">
                    <a:solidFill>
                      <a:srgbClr val="B84742"/>
                    </a:solidFill>
                    <a:latin typeface="Roboto Condensed"/>
                  </a:rPr>
                  <a:t>closes</a:t>
                </a:r>
                <a:r>
                  <a:rPr lang="en-US" sz="2400" strike="noStrike" spc="-1" dirty="0">
                    <a:solidFill>
                      <a:srgbClr val="212121"/>
                    </a:solidFill>
                    <a:latin typeface="Roboto Condensed"/>
                  </a:rPr>
                  <a:t> his </a:t>
                </a:r>
                <a:r>
                  <a:rPr lang="en-US" sz="2400" strike="noStrike" spc="-1" dirty="0">
                    <a:solidFill>
                      <a:srgbClr val="B84742"/>
                    </a:solidFill>
                    <a:latin typeface="Roboto Condensed"/>
                  </a:rPr>
                  <a:t>eye</a:t>
                </a:r>
                <a:r>
                  <a:rPr lang="en-US" sz="2400" strike="noStrike" spc="-1" dirty="0">
                    <a:solidFill>
                      <a:srgbClr val="212121"/>
                    </a:solidFill>
                    <a:latin typeface="Roboto Condensed"/>
                  </a:rPr>
                  <a:t>, the </a:t>
                </a:r>
                <a:r>
                  <a:rPr lang="en-US" sz="2400" strike="noStrike" spc="-1" dirty="0">
                    <a:solidFill>
                      <a:srgbClr val="B84742"/>
                    </a:solidFill>
                    <a:latin typeface="Roboto Condensed"/>
                  </a:rPr>
                  <a:t>EAR</a:t>
                </a:r>
                <a:r>
                  <a:rPr lang="en-US" sz="2400" strike="noStrike" spc="-1" dirty="0">
                    <a:solidFill>
                      <a:srgbClr val="212121"/>
                    </a:solidFill>
                    <a:latin typeface="Roboto Condensed"/>
                  </a:rPr>
                  <a:t> </a:t>
                </a:r>
                <a:r>
                  <a:rPr lang="en-US" sz="2400" strike="noStrike" spc="-1" dirty="0">
                    <a:solidFill>
                      <a:srgbClr val="B84742"/>
                    </a:solidFill>
                    <a:latin typeface="Roboto Condensed"/>
                  </a:rPr>
                  <a:t>value</a:t>
                </a:r>
                <a:r>
                  <a:rPr lang="en-US" sz="2400" strike="noStrike" spc="-1" dirty="0">
                    <a:solidFill>
                      <a:srgbClr val="212121"/>
                    </a:solidFill>
                    <a:latin typeface="Roboto Condensed"/>
                  </a:rPr>
                  <a:t> eventually </a:t>
                </a:r>
                <a:r>
                  <a:rPr lang="en-US" sz="2400" strike="noStrike" spc="-1" dirty="0">
                    <a:solidFill>
                      <a:srgbClr val="B84742"/>
                    </a:solidFill>
                    <a:latin typeface="Roboto Condensed"/>
                  </a:rPr>
                  <a:t>drops</a:t>
                </a:r>
                <a:r>
                  <a:rPr lang="en-US" sz="2400" strike="noStrike" spc="-1" dirty="0">
                    <a:solidFill>
                      <a:srgbClr val="212121"/>
                    </a:solidFill>
                    <a:latin typeface="Roboto Condensed"/>
                  </a:rPr>
                  <a:t> </a:t>
                </a:r>
                <a:r>
                  <a:rPr lang="en-US" sz="2400" strike="noStrike" spc="-1" dirty="0">
                    <a:solidFill>
                      <a:srgbClr val="B84742"/>
                    </a:solidFill>
                    <a:latin typeface="Roboto Condensed"/>
                  </a:rPr>
                  <a:t>to</a:t>
                </a:r>
                <a:r>
                  <a:rPr lang="en-US" sz="2400" strike="noStrike" spc="-1" dirty="0">
                    <a:solidFill>
                      <a:srgbClr val="212121"/>
                    </a:solidFill>
                    <a:latin typeface="Roboto Condensed"/>
                  </a:rPr>
                  <a:t> </a:t>
                </a:r>
                <a:r>
                  <a:rPr lang="en-US" sz="2400" strike="noStrike" spc="-1" dirty="0">
                    <a:solidFill>
                      <a:srgbClr val="B84742"/>
                    </a:solidFill>
                    <a:latin typeface="Roboto Condensed"/>
                  </a:rPr>
                  <a:t>zero</a:t>
                </a:r>
                <a:r>
                  <a:rPr lang="en-US" sz="2400" strike="noStrike" spc="-1" dirty="0">
                    <a:solidFill>
                      <a:srgbClr val="212121"/>
                    </a:solidFill>
                    <a:latin typeface="Roboto Condensed"/>
                  </a:rPr>
                  <a:t> and the system </a:t>
                </a:r>
                <a:r>
                  <a:rPr lang="en-US" sz="2400" strike="noStrike" spc="-1" dirty="0">
                    <a:solidFill>
                      <a:srgbClr val="B84742"/>
                    </a:solidFill>
                    <a:latin typeface="Roboto Condensed"/>
                  </a:rPr>
                  <a:t>detects</a:t>
                </a:r>
                <a:r>
                  <a:rPr lang="en-US" sz="2400" strike="noStrike" spc="-1" dirty="0">
                    <a:solidFill>
                      <a:srgbClr val="212121"/>
                    </a:solidFill>
                    <a:latin typeface="Roboto Condensed"/>
                  </a:rPr>
                  <a:t> </a:t>
                </a:r>
                <a:r>
                  <a:rPr lang="en-US" sz="2400" strike="noStrike" spc="-1" dirty="0">
                    <a:solidFill>
                      <a:srgbClr val="B84742"/>
                    </a:solidFill>
                    <a:latin typeface="Roboto Condensed"/>
                  </a:rPr>
                  <a:t>drowsiness</a:t>
                </a:r>
                <a:r>
                  <a:rPr lang="en-US" sz="2400" strike="noStrike" spc="-1" dirty="0">
                    <a:solidFill>
                      <a:srgbClr val="212121"/>
                    </a:solidFill>
                    <a:latin typeface="Roboto Condensed"/>
                  </a:rPr>
                  <a:t> of the driver</a:t>
                </a:r>
                <a:r>
                  <a:rPr lang="en-US" sz="2400" strike="noStrike" spc="-1" dirty="0" smtClean="0">
                    <a:solidFill>
                      <a:srgbClr val="212121"/>
                    </a:solidFill>
                    <a:latin typeface="Roboto Condensed"/>
                  </a:rPr>
                  <a:t>.</a:t>
                </a: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p:txBody>
          </p:sp>
        </mc:Choice>
        <mc:Fallback xmlns="">
          <p:sp>
            <p:nvSpPr>
              <p:cNvPr id="561" name="TextShape 2"/>
              <p:cNvSpPr txBox="1">
                <a:spLocks noRot="1" noChangeAspect="1" noMove="1" noResize="1" noEditPoints="1" noAdjustHandles="1" noChangeArrowheads="1" noChangeShapeType="1" noTextEdit="1"/>
              </p:cNvSpPr>
              <p:nvPr/>
            </p:nvSpPr>
            <p:spPr>
              <a:xfrm>
                <a:off x="131040" y="863279"/>
                <a:ext cx="12060360" cy="5406891"/>
              </a:xfrm>
              <a:prstGeom prst="rect">
                <a:avLst/>
              </a:prstGeom>
              <a:blipFill>
                <a:blip r:embed="rId3"/>
                <a:stretch>
                  <a:fillRect l="-707" t="-1466" r="-758"/>
                </a:stretch>
              </a:blipFill>
              <a:ln>
                <a:noFill/>
              </a:ln>
            </p:spPr>
            <p:txBody>
              <a:bodyPr/>
              <a:lstStyle/>
              <a:p>
                <a:r>
                  <a:rPr lang="en-IN">
                    <a:noFill/>
                  </a:rPr>
                  <a:t> </a:t>
                </a:r>
              </a:p>
            </p:txBody>
          </p:sp>
        </mc:Fallback>
      </mc:AlternateContent>
      <p:pic>
        <p:nvPicPr>
          <p:cNvPr id="562" name="Picture 3"/>
          <p:cNvPicPr/>
          <p:nvPr/>
        </p:nvPicPr>
        <p:blipFill>
          <a:blip r:embed="rId4"/>
          <a:stretch/>
        </p:blipFill>
        <p:spPr>
          <a:xfrm>
            <a:off x="8591600" y="2129080"/>
            <a:ext cx="3084840" cy="1901880"/>
          </a:xfrm>
          <a:prstGeom prst="rect">
            <a:avLst/>
          </a:prstGeom>
          <a:ln>
            <a:noFill/>
          </a:ln>
        </p:spPr>
      </p:pic>
      <p:sp>
        <p:nvSpPr>
          <p:cNvPr id="5" name="Rounded Rectangle 4"/>
          <p:cNvSpPr/>
          <p:nvPr/>
        </p:nvSpPr>
        <p:spPr>
          <a:xfrm>
            <a:off x="10314360" y="131980"/>
            <a:ext cx="168464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418959977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61">
                                            <p:txEl>
                                              <p:pRg st="0" end="0"/>
                                            </p:txEl>
                                          </p:spTgt>
                                        </p:tgtEl>
                                        <p:attrNameLst>
                                          <p:attrName>style.visibility</p:attrName>
                                        </p:attrNameLst>
                                      </p:cBhvr>
                                      <p:to>
                                        <p:strVal val="visible"/>
                                      </p:to>
                                    </p:set>
                                    <p:animEffect transition="in" filter="fade">
                                      <p:cBhvr additive="repl">
                                        <p:cTn id="7" dur="500"/>
                                        <p:tgtEl>
                                          <p:spTgt spid="561">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561">
                                            <p:txEl>
                                              <p:pRg st="1" end="1"/>
                                            </p:txEl>
                                          </p:spTgt>
                                        </p:tgtEl>
                                        <p:attrNameLst>
                                          <p:attrName>style.visibility</p:attrName>
                                        </p:attrNameLst>
                                      </p:cBhvr>
                                      <p:to>
                                        <p:strVal val="visible"/>
                                      </p:to>
                                    </p:set>
                                    <p:animEffect transition="in" filter="fade">
                                      <p:cBhvr additive="repl">
                                        <p:cTn id="10" dur="500"/>
                                        <p:tgtEl>
                                          <p:spTgt spid="561">
                                            <p:txEl>
                                              <p:pRg st="1" end="1"/>
                                            </p:txEl>
                                          </p:spTgt>
                                        </p:tgtEl>
                                      </p:cBhvr>
                                    </p:animEffect>
                                  </p:childTnLst>
                                </p:cTn>
                              </p:par>
                              <p:par>
                                <p:cTn id="11" presetID="10" presetClass="entr" fill="hold" nodeType="withEffect">
                                  <p:stCondLst>
                                    <p:cond delay="0"/>
                                  </p:stCondLst>
                                  <p:childTnLst>
                                    <p:set>
                                      <p:cBhvr>
                                        <p:cTn id="12" dur="1" fill="hold">
                                          <p:stCondLst>
                                            <p:cond delay="0"/>
                                          </p:stCondLst>
                                        </p:cTn>
                                        <p:tgtEl>
                                          <p:spTgt spid="561">
                                            <p:txEl>
                                              <p:pRg st="2" end="2"/>
                                            </p:txEl>
                                          </p:spTgt>
                                        </p:tgtEl>
                                        <p:attrNameLst>
                                          <p:attrName>style.visibility</p:attrName>
                                        </p:attrNameLst>
                                      </p:cBhvr>
                                      <p:to>
                                        <p:strVal val="visible"/>
                                      </p:to>
                                    </p:set>
                                    <p:animEffect transition="in" filter="fade">
                                      <p:cBhvr additive="repl">
                                        <p:cTn id="13" dur="500"/>
                                        <p:tgtEl>
                                          <p:spTgt spid="561">
                                            <p:txEl>
                                              <p:pRg st="2" end="2"/>
                                            </p:txEl>
                                          </p:spTgt>
                                        </p:tgtEl>
                                      </p:cBhvr>
                                    </p:animEffect>
                                  </p:childTnLst>
                                </p:cTn>
                              </p:par>
                              <p:par>
                                <p:cTn id="14" presetID="10" presetClass="entr" fill="hold" nodeType="withEffect">
                                  <p:stCondLst>
                                    <p:cond delay="0"/>
                                  </p:stCondLst>
                                  <p:childTnLst>
                                    <p:set>
                                      <p:cBhvr>
                                        <p:cTn id="15" dur="1" fill="hold">
                                          <p:stCondLst>
                                            <p:cond delay="0"/>
                                          </p:stCondLst>
                                        </p:cTn>
                                        <p:tgtEl>
                                          <p:spTgt spid="561">
                                            <p:txEl>
                                              <p:pRg st="3" end="3"/>
                                            </p:txEl>
                                          </p:spTgt>
                                        </p:tgtEl>
                                        <p:attrNameLst>
                                          <p:attrName>style.visibility</p:attrName>
                                        </p:attrNameLst>
                                      </p:cBhvr>
                                      <p:to>
                                        <p:strVal val="visible"/>
                                      </p:to>
                                    </p:set>
                                    <p:animEffect transition="in" filter="fade">
                                      <p:cBhvr additive="repl">
                                        <p:cTn id="16" dur="500"/>
                                        <p:tgtEl>
                                          <p:spTgt spid="561">
                                            <p:txEl>
                                              <p:pRg st="3" end="3"/>
                                            </p:txEl>
                                          </p:spTgt>
                                        </p:tgtEl>
                                      </p:cBhvr>
                                    </p:animEffect>
                                  </p:childTnLst>
                                </p:cTn>
                              </p:par>
                              <p:par>
                                <p:cTn id="17" presetID="10" presetClass="entr" fill="hold" nodeType="withEffect">
                                  <p:stCondLst>
                                    <p:cond delay="0"/>
                                  </p:stCondLst>
                                  <p:childTnLst>
                                    <p:set>
                                      <p:cBhvr>
                                        <p:cTn id="18" dur="1" fill="hold">
                                          <p:stCondLst>
                                            <p:cond delay="0"/>
                                          </p:stCondLst>
                                        </p:cTn>
                                        <p:tgtEl>
                                          <p:spTgt spid="561">
                                            <p:txEl>
                                              <p:pRg st="4" end="4"/>
                                            </p:txEl>
                                          </p:spTgt>
                                        </p:tgtEl>
                                        <p:attrNameLst>
                                          <p:attrName>style.visibility</p:attrName>
                                        </p:attrNameLst>
                                      </p:cBhvr>
                                      <p:to>
                                        <p:strVal val="visible"/>
                                      </p:to>
                                    </p:set>
                                    <p:animEffect transition="in" filter="fade">
                                      <p:cBhvr additive="repl">
                                        <p:cTn id="19" dur="500"/>
                                        <p:tgtEl>
                                          <p:spTgt spid="561">
                                            <p:txEl>
                                              <p:pRg st="4" end="4"/>
                                            </p:txEl>
                                          </p:spTgt>
                                        </p:tgtEl>
                                      </p:cBhvr>
                                    </p:animEffect>
                                  </p:childTnLst>
                                </p:cTn>
                              </p:par>
                              <p:par>
                                <p:cTn id="20" presetID="10" presetClass="entr" fill="hold" nodeType="withEffect">
                                  <p:stCondLst>
                                    <p:cond delay="0"/>
                                  </p:stCondLst>
                                  <p:childTnLst>
                                    <p:set>
                                      <p:cBhvr>
                                        <p:cTn id="21" dur="1" fill="hold">
                                          <p:stCondLst>
                                            <p:cond delay="0"/>
                                          </p:stCondLst>
                                        </p:cTn>
                                        <p:tgtEl>
                                          <p:spTgt spid="561">
                                            <p:txEl>
                                              <p:pRg st="5" end="5"/>
                                            </p:txEl>
                                          </p:spTgt>
                                        </p:tgtEl>
                                        <p:attrNameLst>
                                          <p:attrName>style.visibility</p:attrName>
                                        </p:attrNameLst>
                                      </p:cBhvr>
                                      <p:to>
                                        <p:strVal val="visible"/>
                                      </p:to>
                                    </p:set>
                                    <p:animEffect transition="in" filter="fade">
                                      <p:cBhvr additive="repl">
                                        <p:cTn id="22" dur="500"/>
                                        <p:tgtEl>
                                          <p:spTgt spid="561">
                                            <p:txEl>
                                              <p:pRg st="5" end="5"/>
                                            </p:txEl>
                                          </p:spTgt>
                                        </p:tgtEl>
                                      </p:cBhvr>
                                    </p:animEffect>
                                  </p:childTnLst>
                                </p:cTn>
                              </p:par>
                              <p:par>
                                <p:cTn id="23" presetID="10" presetClass="entr" fill="hold" nodeType="withEffect">
                                  <p:stCondLst>
                                    <p:cond delay="0"/>
                                  </p:stCondLst>
                                  <p:childTnLst>
                                    <p:set>
                                      <p:cBhvr>
                                        <p:cTn id="24" dur="1" fill="hold">
                                          <p:stCondLst>
                                            <p:cond delay="0"/>
                                          </p:stCondLst>
                                        </p:cTn>
                                        <p:tgtEl>
                                          <p:spTgt spid="561">
                                            <p:txEl>
                                              <p:pRg st="6" end="6"/>
                                            </p:txEl>
                                          </p:spTgt>
                                        </p:tgtEl>
                                        <p:attrNameLst>
                                          <p:attrName>style.visibility</p:attrName>
                                        </p:attrNameLst>
                                      </p:cBhvr>
                                      <p:to>
                                        <p:strVal val="visible"/>
                                      </p:to>
                                    </p:set>
                                    <p:animEffect transition="in" filter="fade">
                                      <p:cBhvr additive="repl">
                                        <p:cTn id="25" dur="500"/>
                                        <p:tgtEl>
                                          <p:spTgt spid="561">
                                            <p:txEl>
                                              <p:pRg st="6" end="6"/>
                                            </p:txEl>
                                          </p:spTgt>
                                        </p:tgtEl>
                                      </p:cBhvr>
                                    </p:animEffect>
                                  </p:childTnLst>
                                </p:cTn>
                              </p:par>
                              <p:par>
                                <p:cTn id="26" presetID="10" presetClass="entr" fill="hold" nodeType="withEffect">
                                  <p:stCondLst>
                                    <p:cond delay="0"/>
                                  </p:stCondLst>
                                  <p:childTnLst>
                                    <p:set>
                                      <p:cBhvr>
                                        <p:cTn id="27" dur="1" fill="hold">
                                          <p:stCondLst>
                                            <p:cond delay="0"/>
                                          </p:stCondLst>
                                        </p:cTn>
                                        <p:tgtEl>
                                          <p:spTgt spid="561">
                                            <p:txEl>
                                              <p:pRg st="7" end="7"/>
                                            </p:txEl>
                                          </p:spTgt>
                                        </p:tgtEl>
                                        <p:attrNameLst>
                                          <p:attrName>style.visibility</p:attrName>
                                        </p:attrNameLst>
                                      </p:cBhvr>
                                      <p:to>
                                        <p:strVal val="visible"/>
                                      </p:to>
                                    </p:set>
                                    <p:animEffect transition="in" filter="fade">
                                      <p:cBhvr additive="repl">
                                        <p:cTn id="28" dur="500"/>
                                        <p:tgtEl>
                                          <p:spTgt spid="561">
                                            <p:txEl>
                                              <p:pRg st="7" end="7"/>
                                            </p:txEl>
                                          </p:spTgt>
                                        </p:tgtEl>
                                      </p:cBhvr>
                                    </p:animEffect>
                                  </p:childTnLst>
                                </p:cTn>
                              </p:par>
                              <p:par>
                                <p:cTn id="29" presetID="10" presetClass="entr" fill="hold" nodeType="withEffect">
                                  <p:stCondLst>
                                    <p:cond delay="0"/>
                                  </p:stCondLst>
                                  <p:childTnLst>
                                    <p:set>
                                      <p:cBhvr>
                                        <p:cTn id="30" dur="1" fill="hold">
                                          <p:stCondLst>
                                            <p:cond delay="0"/>
                                          </p:stCondLst>
                                        </p:cTn>
                                        <p:tgtEl>
                                          <p:spTgt spid="561">
                                            <p:txEl>
                                              <p:pRg st="8" end="8"/>
                                            </p:txEl>
                                          </p:spTgt>
                                        </p:tgtEl>
                                        <p:attrNameLst>
                                          <p:attrName>style.visibility</p:attrName>
                                        </p:attrNameLst>
                                      </p:cBhvr>
                                      <p:to>
                                        <p:strVal val="visible"/>
                                      </p:to>
                                    </p:set>
                                    <p:animEffect transition="in" filter="fade">
                                      <p:cBhvr additive="repl">
                                        <p:cTn id="31" dur="500"/>
                                        <p:tgtEl>
                                          <p:spTgt spid="561">
                                            <p:txEl>
                                              <p:pRg st="8" end="8"/>
                                            </p:txEl>
                                          </p:spTgt>
                                        </p:tgtEl>
                                      </p:cBhvr>
                                    </p:animEffect>
                                  </p:childTnLst>
                                </p:cTn>
                              </p:par>
                              <p:par>
                                <p:cTn id="32" presetID="10" presetClass="entr" fill="hold" nodeType="withEffect">
                                  <p:stCondLst>
                                    <p:cond delay="0"/>
                                  </p:stCondLst>
                                  <p:childTnLst>
                                    <p:set>
                                      <p:cBhvr>
                                        <p:cTn id="33" dur="1" fill="hold">
                                          <p:stCondLst>
                                            <p:cond delay="0"/>
                                          </p:stCondLst>
                                        </p:cTn>
                                        <p:tgtEl>
                                          <p:spTgt spid="561">
                                            <p:txEl>
                                              <p:pRg st="9" end="9"/>
                                            </p:txEl>
                                          </p:spTgt>
                                        </p:tgtEl>
                                        <p:attrNameLst>
                                          <p:attrName>style.visibility</p:attrName>
                                        </p:attrNameLst>
                                      </p:cBhvr>
                                      <p:to>
                                        <p:strVal val="visible"/>
                                      </p:to>
                                    </p:set>
                                    <p:animEffect transition="in" filter="fade">
                                      <p:cBhvr additive="repl">
                                        <p:cTn id="34" dur="500"/>
                                        <p:tgtEl>
                                          <p:spTgt spid="561">
                                            <p:txEl>
                                              <p:pRg st="9" end="9"/>
                                            </p:txEl>
                                          </p:spTgt>
                                        </p:tgtEl>
                                      </p:cBhvr>
                                    </p:animEffect>
                                  </p:childTnLst>
                                </p:cTn>
                              </p:par>
                              <p:par>
                                <p:cTn id="35" presetID="10" presetClass="entr" fill="hold" nodeType="withEffect">
                                  <p:stCondLst>
                                    <p:cond delay="0"/>
                                  </p:stCondLst>
                                  <p:childTnLst>
                                    <p:set>
                                      <p:cBhvr>
                                        <p:cTn id="36" dur="1" fill="hold">
                                          <p:stCondLst>
                                            <p:cond delay="0"/>
                                          </p:stCondLst>
                                        </p:cTn>
                                        <p:tgtEl>
                                          <p:spTgt spid="562"/>
                                        </p:tgtEl>
                                        <p:attrNameLst>
                                          <p:attrName>style.visibility</p:attrName>
                                        </p:attrNameLst>
                                      </p:cBhvr>
                                      <p:to>
                                        <p:strVal val="visible"/>
                                      </p:to>
                                    </p:set>
                                    <p:animEffect transition="in" filter="fade">
                                      <p:cBhvr additive="repl">
                                        <p:cTn id="37" dur="500"/>
                                        <p:tgtEl>
                                          <p:spTgt spid="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Driver Assistance Application with IoT</a:t>
            </a:r>
            <a:endParaRPr lang="en-US" sz="3400" b="0" strike="noStrike" spc="-1">
              <a:solidFill>
                <a:srgbClr val="212121"/>
              </a:solidFill>
              <a:latin typeface="Roboto Condensed"/>
            </a:endParaRPr>
          </a:p>
        </p:txBody>
      </p:sp>
      <p:sp>
        <p:nvSpPr>
          <p:cNvPr id="564" name="TextShape 2"/>
          <p:cNvSpPr txBox="1"/>
          <p:nvPr/>
        </p:nvSpPr>
        <p:spPr>
          <a:xfrm>
            <a:off x="223920" y="1035720"/>
            <a:ext cx="5023440" cy="43178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The </a:t>
            </a:r>
            <a:r>
              <a:rPr lang="en-US" sz="2400" strike="noStrike" spc="-1" dirty="0">
                <a:solidFill>
                  <a:srgbClr val="212121"/>
                </a:solidFill>
                <a:latin typeface="Roboto Condensed"/>
              </a:rPr>
              <a:t>road side camera capture the </a:t>
            </a:r>
            <a:r>
              <a:rPr lang="en-US" sz="2400" strike="noStrike" spc="-1" dirty="0">
                <a:solidFill>
                  <a:srgbClr val="B84742"/>
                </a:solidFill>
                <a:latin typeface="Roboto Condensed"/>
              </a:rPr>
              <a:t>front</a:t>
            </a:r>
            <a:r>
              <a:rPr lang="en-US" sz="2400" strike="noStrike" spc="-1" dirty="0">
                <a:solidFill>
                  <a:srgbClr val="212121"/>
                </a:solidFill>
                <a:latin typeface="Roboto Condensed"/>
              </a:rPr>
              <a:t> </a:t>
            </a:r>
            <a:r>
              <a:rPr lang="en-US" sz="2400" strike="noStrike" spc="-1" dirty="0">
                <a:solidFill>
                  <a:srgbClr val="B84742"/>
                </a:solidFill>
                <a:latin typeface="Roboto Condensed"/>
              </a:rPr>
              <a:t>view</a:t>
            </a:r>
            <a:r>
              <a:rPr lang="en-US" sz="2400" strike="noStrike" spc="-1" dirty="0">
                <a:solidFill>
                  <a:srgbClr val="212121"/>
                </a:solidFill>
                <a:latin typeface="Roboto Condensed"/>
              </a:rPr>
              <a:t> images.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capture </a:t>
            </a:r>
            <a:r>
              <a:rPr lang="en-US" sz="2400" strike="noStrike" spc="-1" dirty="0">
                <a:solidFill>
                  <a:srgbClr val="B84742"/>
                </a:solidFill>
                <a:latin typeface="Roboto Condensed"/>
              </a:rPr>
              <a:t>images</a:t>
            </a:r>
            <a:r>
              <a:rPr lang="en-US" sz="2400" strike="noStrike" spc="-1" dirty="0">
                <a:solidFill>
                  <a:srgbClr val="212121"/>
                </a:solidFill>
                <a:latin typeface="Roboto Condensed"/>
              </a:rPr>
              <a:t> </a:t>
            </a:r>
            <a:r>
              <a:rPr lang="en-US" sz="2400" strike="noStrike" spc="-1" dirty="0">
                <a:solidFill>
                  <a:srgbClr val="B84742"/>
                </a:solidFill>
                <a:latin typeface="Roboto Condensed"/>
              </a:rPr>
              <a:t>sends</a:t>
            </a:r>
            <a:r>
              <a:rPr lang="en-US" sz="2400" strike="noStrike" spc="-1" dirty="0">
                <a:solidFill>
                  <a:srgbClr val="212121"/>
                </a:solidFill>
                <a:latin typeface="Roboto Condensed"/>
              </a:rPr>
              <a:t> to the </a:t>
            </a:r>
            <a:r>
              <a:rPr lang="en-US" sz="2400" strike="noStrike" spc="-1" dirty="0">
                <a:solidFill>
                  <a:srgbClr val="B84742"/>
                </a:solidFill>
                <a:latin typeface="Roboto Condensed"/>
              </a:rPr>
              <a:t>vehicle</a:t>
            </a:r>
            <a:r>
              <a:rPr lang="en-US" sz="2400" strike="noStrike" spc="-1" dirty="0">
                <a:solidFill>
                  <a:srgbClr val="212121"/>
                </a:solidFill>
                <a:latin typeface="Roboto Condensed"/>
              </a:rPr>
              <a:t> </a:t>
            </a:r>
            <a:r>
              <a:rPr lang="en-US" sz="2400" strike="noStrike" spc="-1" dirty="0">
                <a:solidFill>
                  <a:srgbClr val="B84742"/>
                </a:solidFill>
                <a:latin typeface="Roboto Condensed"/>
              </a:rPr>
              <a:t>computer</a:t>
            </a:r>
            <a:r>
              <a:rPr lang="en-US" sz="2400" strike="noStrike" spc="-1" dirty="0">
                <a:solidFill>
                  <a:srgbClr val="212121"/>
                </a:solidFill>
                <a:latin typeface="Roboto Condensed"/>
              </a:rPr>
              <a:t> for</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Detecting</a:t>
            </a:r>
            <a:r>
              <a:rPr lang="en-US" sz="2000" strike="noStrike" spc="-1" dirty="0">
                <a:solidFill>
                  <a:srgbClr val="212121"/>
                </a:solidFill>
                <a:latin typeface="Roboto Condensed"/>
              </a:rPr>
              <a:t> </a:t>
            </a:r>
            <a:r>
              <a:rPr lang="en-US" sz="2000" strike="noStrike" spc="-1" dirty="0">
                <a:solidFill>
                  <a:srgbClr val="B84742"/>
                </a:solidFill>
                <a:latin typeface="Roboto Condensed"/>
              </a:rPr>
              <a:t>lane</a:t>
            </a:r>
            <a:endParaRPr lang="en-US" sz="200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Objects</a:t>
            </a:r>
            <a:r>
              <a:rPr lang="en-US" sz="20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Sign</a:t>
            </a:r>
            <a:r>
              <a:rPr lang="en-US" sz="2000" strike="noStrike" spc="-1" dirty="0">
                <a:solidFill>
                  <a:srgbClr val="212121"/>
                </a:solidFill>
                <a:latin typeface="Roboto Condensed"/>
              </a:rPr>
              <a:t> </a:t>
            </a:r>
            <a:r>
              <a:rPr lang="en-US" sz="2000" strike="noStrike" spc="-1" dirty="0">
                <a:solidFill>
                  <a:srgbClr val="B84742"/>
                </a:solidFill>
                <a:latin typeface="Roboto Condensed"/>
              </a:rPr>
              <a:t>boards</a:t>
            </a:r>
            <a:endParaRPr lang="en-US" sz="2000" strike="noStrike" spc="-1" dirty="0">
              <a:solidFill>
                <a:srgbClr val="212121"/>
              </a:solidFill>
              <a:latin typeface="Roboto Condensed"/>
            </a:endParaRP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Deviation</a:t>
            </a:r>
            <a:r>
              <a:rPr lang="en-US" sz="2400" strike="noStrike" spc="-1" dirty="0">
                <a:solidFill>
                  <a:srgbClr val="212121"/>
                </a:solidFill>
                <a:latin typeface="Roboto Condensed"/>
              </a:rPr>
              <a:t> is </a:t>
            </a:r>
            <a:r>
              <a:rPr lang="en-US" sz="2400" strike="noStrike" spc="-1" dirty="0">
                <a:solidFill>
                  <a:srgbClr val="B84742"/>
                </a:solidFill>
                <a:latin typeface="Roboto Condensed"/>
              </a:rPr>
              <a:t>monitored</a:t>
            </a:r>
            <a:r>
              <a:rPr lang="en-US" sz="2400" strike="noStrike" spc="-1" dirty="0">
                <a:solidFill>
                  <a:srgbClr val="212121"/>
                </a:solidFill>
                <a:latin typeface="Roboto Condensed"/>
              </a:rPr>
              <a:t> </a:t>
            </a:r>
            <a:r>
              <a:rPr lang="en-US" sz="2400" strike="noStrike" spc="-1" dirty="0">
                <a:solidFill>
                  <a:srgbClr val="B84742"/>
                </a:solidFill>
                <a:latin typeface="Roboto Condensed"/>
              </a:rPr>
              <a:t>using</a:t>
            </a:r>
            <a:r>
              <a:rPr lang="en-US" sz="2400" strike="noStrike" spc="-1" dirty="0">
                <a:solidFill>
                  <a:srgbClr val="212121"/>
                </a:solidFill>
                <a:latin typeface="Roboto Condensed"/>
              </a:rPr>
              <a:t> </a:t>
            </a:r>
            <a:r>
              <a:rPr lang="en-US" sz="2400" strike="noStrike" spc="-1" dirty="0">
                <a:solidFill>
                  <a:srgbClr val="B84742"/>
                </a:solidFill>
                <a:latin typeface="Roboto Condensed"/>
              </a:rPr>
              <a:t>OBD</a:t>
            </a:r>
            <a:r>
              <a:rPr lang="en-US" sz="2400" strike="noStrike" spc="-1" dirty="0">
                <a:solidFill>
                  <a:srgbClr val="212121"/>
                </a:solidFill>
                <a:latin typeface="Roboto Condensed"/>
              </a:rPr>
              <a:t> (On-Board Diagnostics) device.</a:t>
            </a: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p:txBody>
      </p:sp>
      <p:pic>
        <p:nvPicPr>
          <p:cNvPr id="565" name="Picture 3"/>
          <p:cNvPicPr/>
          <p:nvPr/>
        </p:nvPicPr>
        <p:blipFill>
          <a:blip r:embed="rId3"/>
          <a:stretch/>
        </p:blipFill>
        <p:spPr>
          <a:xfrm>
            <a:off x="5844240" y="1405800"/>
            <a:ext cx="5927400" cy="3947760"/>
          </a:xfrm>
          <a:prstGeom prst="rect">
            <a:avLst/>
          </a:prstGeom>
          <a:ln>
            <a:noFill/>
          </a:ln>
        </p:spPr>
      </p:pic>
      <p:sp>
        <p:nvSpPr>
          <p:cNvPr id="5" name="Rounded Rectangle 4"/>
          <p:cNvSpPr/>
          <p:nvPr/>
        </p:nvSpPr>
        <p:spPr>
          <a:xfrm>
            <a:off x="10314360" y="131980"/>
            <a:ext cx="168464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302120996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animEffect transition="in" filter="fade">
                                      <p:cBhvr additive="repl">
                                        <p:cTn id="7" dur="500"/>
                                        <p:tgtEl>
                                          <p:spTgt spid="5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64">
                                            <p:txEl>
                                              <p:pRg st="1" end="1"/>
                                            </p:txEl>
                                          </p:spTgt>
                                        </p:tgtEl>
                                        <p:attrNameLst>
                                          <p:attrName>style.visibility</p:attrName>
                                        </p:attrNameLst>
                                      </p:cBhvr>
                                      <p:to>
                                        <p:strVal val="visible"/>
                                      </p:to>
                                    </p:set>
                                    <p:animEffect transition="in" filter="fade">
                                      <p:cBhvr additive="repl">
                                        <p:cTn id="12" dur="500"/>
                                        <p:tgtEl>
                                          <p:spTgt spid="564">
                                            <p:txEl>
                                              <p:pRg st="1" end="1"/>
                                            </p:txEl>
                                          </p:spTgt>
                                        </p:tgtEl>
                                      </p:cBhvr>
                                    </p:animEffect>
                                  </p:childTnLst>
                                </p:cTn>
                              </p:par>
                              <p:par>
                                <p:cTn id="13" presetID="10" presetClass="entr" fill="hold" nodeType="withEffect">
                                  <p:stCondLst>
                                    <p:cond delay="0"/>
                                  </p:stCondLst>
                                  <p:childTnLst>
                                    <p:set>
                                      <p:cBhvr>
                                        <p:cTn id="14" dur="1" fill="hold">
                                          <p:stCondLst>
                                            <p:cond delay="0"/>
                                          </p:stCondLst>
                                        </p:cTn>
                                        <p:tgtEl>
                                          <p:spTgt spid="564">
                                            <p:txEl>
                                              <p:pRg st="2" end="2"/>
                                            </p:txEl>
                                          </p:spTgt>
                                        </p:tgtEl>
                                        <p:attrNameLst>
                                          <p:attrName>style.visibility</p:attrName>
                                        </p:attrNameLst>
                                      </p:cBhvr>
                                      <p:to>
                                        <p:strVal val="visible"/>
                                      </p:to>
                                    </p:set>
                                    <p:animEffect transition="in" filter="fade">
                                      <p:cBhvr additive="repl">
                                        <p:cTn id="15" dur="500"/>
                                        <p:tgtEl>
                                          <p:spTgt spid="564">
                                            <p:txEl>
                                              <p:pRg st="2" end="2"/>
                                            </p:txEl>
                                          </p:spTgt>
                                        </p:tgtEl>
                                      </p:cBhvr>
                                    </p:animEffect>
                                  </p:childTnLst>
                                </p:cTn>
                              </p:par>
                              <p:par>
                                <p:cTn id="16" presetID="10" presetClass="entr" fill="hold" nodeType="withEffect">
                                  <p:stCondLst>
                                    <p:cond delay="0"/>
                                  </p:stCondLst>
                                  <p:childTnLst>
                                    <p:set>
                                      <p:cBhvr>
                                        <p:cTn id="17" dur="1" fill="hold">
                                          <p:stCondLst>
                                            <p:cond delay="0"/>
                                          </p:stCondLst>
                                        </p:cTn>
                                        <p:tgtEl>
                                          <p:spTgt spid="564">
                                            <p:txEl>
                                              <p:pRg st="3" end="3"/>
                                            </p:txEl>
                                          </p:spTgt>
                                        </p:tgtEl>
                                        <p:attrNameLst>
                                          <p:attrName>style.visibility</p:attrName>
                                        </p:attrNameLst>
                                      </p:cBhvr>
                                      <p:to>
                                        <p:strVal val="visible"/>
                                      </p:to>
                                    </p:set>
                                    <p:animEffect transition="in" filter="fade">
                                      <p:cBhvr additive="repl">
                                        <p:cTn id="18" dur="500"/>
                                        <p:tgtEl>
                                          <p:spTgt spid="564">
                                            <p:txEl>
                                              <p:pRg st="3" end="3"/>
                                            </p:txEl>
                                          </p:spTgt>
                                        </p:tgtEl>
                                      </p:cBhvr>
                                    </p:animEffect>
                                  </p:childTnLst>
                                </p:cTn>
                              </p:par>
                              <p:par>
                                <p:cTn id="19" presetID="10" presetClass="entr" fill="hold" nodeType="withEffect">
                                  <p:stCondLst>
                                    <p:cond delay="0"/>
                                  </p:stCondLst>
                                  <p:childTnLst>
                                    <p:set>
                                      <p:cBhvr>
                                        <p:cTn id="20" dur="1" fill="hold">
                                          <p:stCondLst>
                                            <p:cond delay="0"/>
                                          </p:stCondLst>
                                        </p:cTn>
                                        <p:tgtEl>
                                          <p:spTgt spid="564">
                                            <p:txEl>
                                              <p:pRg st="4" end="4"/>
                                            </p:txEl>
                                          </p:spTgt>
                                        </p:tgtEl>
                                        <p:attrNameLst>
                                          <p:attrName>style.visibility</p:attrName>
                                        </p:attrNameLst>
                                      </p:cBhvr>
                                      <p:to>
                                        <p:strVal val="visible"/>
                                      </p:to>
                                    </p:set>
                                    <p:animEffect transition="in" filter="fade">
                                      <p:cBhvr additive="repl">
                                        <p:cTn id="21" dur="500"/>
                                        <p:tgtEl>
                                          <p:spTgt spid="56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fill="hold" nodeType="clickEffect">
                                  <p:stCondLst>
                                    <p:cond delay="0"/>
                                  </p:stCondLst>
                                  <p:childTnLst>
                                    <p:set>
                                      <p:cBhvr>
                                        <p:cTn id="25" dur="1" fill="hold">
                                          <p:stCondLst>
                                            <p:cond delay="0"/>
                                          </p:stCondLst>
                                        </p:cTn>
                                        <p:tgtEl>
                                          <p:spTgt spid="564">
                                            <p:txEl>
                                              <p:pRg st="5" end="5"/>
                                            </p:txEl>
                                          </p:spTgt>
                                        </p:tgtEl>
                                        <p:attrNameLst>
                                          <p:attrName>style.visibility</p:attrName>
                                        </p:attrNameLst>
                                      </p:cBhvr>
                                      <p:to>
                                        <p:strVal val="visible"/>
                                      </p:to>
                                    </p:set>
                                    <p:animEffect transition="in" filter="fade">
                                      <p:cBhvr additive="repl">
                                        <p:cTn id="26" dur="500"/>
                                        <p:tgtEl>
                                          <p:spTgt spid="564">
                                            <p:txEl>
                                              <p:pRg st="5" end="5"/>
                                            </p:txEl>
                                          </p:spTgt>
                                        </p:tgtEl>
                                      </p:cBhvr>
                                    </p:animEffect>
                                  </p:childTnLst>
                                </p:cTn>
                              </p:par>
                              <p:par>
                                <p:cTn id="27" presetID="10" presetClass="entr" fill="hold" nodeType="withEffect">
                                  <p:stCondLst>
                                    <p:cond delay="0"/>
                                  </p:stCondLst>
                                  <p:childTnLst>
                                    <p:set>
                                      <p:cBhvr>
                                        <p:cTn id="28" dur="1" fill="hold">
                                          <p:stCondLst>
                                            <p:cond delay="0"/>
                                          </p:stCondLst>
                                        </p:cTn>
                                        <p:tgtEl>
                                          <p:spTgt spid="565"/>
                                        </p:tgtEl>
                                        <p:attrNameLst>
                                          <p:attrName>style.visibility</p:attrName>
                                        </p:attrNameLst>
                                      </p:cBhvr>
                                      <p:to>
                                        <p:strVal val="visible"/>
                                      </p:to>
                                    </p:set>
                                    <p:animEffect transition="in" filter="fade">
                                      <p:cBhvr additive="repl">
                                        <p:cTn id="29" dur="500"/>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Driver Assistance Application with IoT</a:t>
            </a:r>
            <a:endParaRPr lang="en-US" sz="3400" b="0" strike="noStrike" spc="-1">
              <a:solidFill>
                <a:srgbClr val="212121"/>
              </a:solidFill>
              <a:latin typeface="Roboto Condensed"/>
            </a:endParaRPr>
          </a:p>
        </p:txBody>
      </p:sp>
      <p:sp>
        <p:nvSpPr>
          <p:cNvPr id="567" name="TextShape 2"/>
          <p:cNvSpPr txBox="1"/>
          <p:nvPr/>
        </p:nvSpPr>
        <p:spPr>
          <a:xfrm>
            <a:off x="131040" y="863280"/>
            <a:ext cx="5527080" cy="4996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B84742"/>
                </a:solidFill>
                <a:latin typeface="Roboto Condensed"/>
              </a:rPr>
              <a:t>OBD</a:t>
            </a:r>
            <a:r>
              <a:rPr lang="en-US" sz="2400" strike="noStrike" spc="-1" dirty="0" smtClean="0">
                <a:solidFill>
                  <a:srgbClr val="212121"/>
                </a:solidFill>
                <a:latin typeface="Roboto Condensed"/>
              </a:rPr>
              <a:t> </a:t>
            </a:r>
            <a:r>
              <a:rPr lang="en-US" sz="2400" strike="noStrike" spc="-1" dirty="0">
                <a:solidFill>
                  <a:srgbClr val="212121"/>
                </a:solidFill>
                <a:latin typeface="Roboto Condensed"/>
              </a:rPr>
              <a:t>can record the pattern of </a:t>
            </a:r>
            <a:r>
              <a:rPr lang="en-US" sz="2400" strike="noStrike" spc="-1" dirty="0">
                <a:solidFill>
                  <a:srgbClr val="B84742"/>
                </a:solidFill>
                <a:latin typeface="Roboto Condensed"/>
              </a:rPr>
              <a:t>acceleration</a:t>
            </a:r>
            <a:r>
              <a:rPr lang="en-US" sz="2400" strike="noStrike" spc="-1" dirty="0">
                <a:solidFill>
                  <a:srgbClr val="212121"/>
                </a:solidFill>
                <a:latin typeface="Roboto Condensed"/>
              </a:rPr>
              <a:t> and </a:t>
            </a:r>
            <a:r>
              <a:rPr lang="en-US" sz="2400" strike="noStrike" spc="-1" dirty="0">
                <a:solidFill>
                  <a:srgbClr val="B84742"/>
                </a:solidFill>
                <a:latin typeface="Roboto Condensed"/>
              </a:rPr>
              <a:t>steering</a:t>
            </a:r>
            <a:r>
              <a:rPr lang="en-US" sz="2400" strike="noStrike" spc="-1" dirty="0">
                <a:solidFill>
                  <a:srgbClr val="212121"/>
                </a:solidFill>
                <a:latin typeface="Roboto Condensed"/>
              </a:rPr>
              <a:t> </a:t>
            </a:r>
            <a:r>
              <a:rPr lang="en-US" sz="2400" strike="noStrike" spc="-1" dirty="0">
                <a:solidFill>
                  <a:srgbClr val="B84742"/>
                </a:solidFill>
                <a:latin typeface="Roboto Condensed"/>
              </a:rPr>
              <a:t>angles</a:t>
            </a:r>
            <a:r>
              <a:rPr lang="en-US" sz="2400" strike="noStrike" spc="-1" dirty="0">
                <a:solidFill>
                  <a:srgbClr val="212121"/>
                </a:solidFill>
                <a:latin typeface="Roboto Condensed"/>
              </a:rPr>
              <a:t> during the drowsiness of the driver.</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Compare</a:t>
            </a:r>
            <a:r>
              <a:rPr lang="en-US" sz="2400" strike="noStrike" spc="-1" dirty="0">
                <a:solidFill>
                  <a:srgbClr val="212121"/>
                </a:solidFill>
                <a:latin typeface="Roboto Condensed"/>
              </a:rPr>
              <a:t> the </a:t>
            </a:r>
            <a:r>
              <a:rPr lang="en-US" sz="2400" strike="noStrike" spc="-1" dirty="0">
                <a:solidFill>
                  <a:srgbClr val="B84742"/>
                </a:solidFill>
                <a:latin typeface="Roboto Condensed"/>
              </a:rPr>
              <a:t>recorded</a:t>
            </a:r>
            <a:r>
              <a:rPr lang="en-US" sz="2400" strike="noStrike" spc="-1" dirty="0">
                <a:solidFill>
                  <a:srgbClr val="212121"/>
                </a:solidFill>
                <a:latin typeface="Roboto Condensed"/>
              </a:rPr>
              <a:t> </a:t>
            </a:r>
            <a:r>
              <a:rPr lang="en-US" sz="2400" strike="noStrike" spc="-1" dirty="0">
                <a:solidFill>
                  <a:srgbClr val="B84742"/>
                </a:solidFill>
                <a:latin typeface="Roboto Condensed"/>
              </a:rPr>
              <a:t>values</a:t>
            </a:r>
            <a:r>
              <a:rPr lang="en-US" sz="2400" strike="noStrike" spc="-1" dirty="0">
                <a:solidFill>
                  <a:srgbClr val="212121"/>
                </a:solidFill>
                <a:latin typeface="Roboto Condensed"/>
              </a:rPr>
              <a:t> with the </a:t>
            </a:r>
            <a:r>
              <a:rPr lang="en-US" sz="2400" strike="noStrike" spc="-1" dirty="0">
                <a:solidFill>
                  <a:srgbClr val="B84742"/>
                </a:solidFill>
                <a:latin typeface="Roboto Condensed"/>
              </a:rPr>
              <a:t>threshold</a:t>
            </a:r>
            <a:r>
              <a:rPr lang="en-US" sz="2400" strike="noStrike" spc="-1" dirty="0">
                <a:solidFill>
                  <a:srgbClr val="212121"/>
                </a:solidFill>
                <a:latin typeface="Roboto Condensed"/>
              </a:rPr>
              <a:t> value and the </a:t>
            </a:r>
            <a:r>
              <a:rPr lang="en-US" sz="2400" strike="noStrike" spc="-1" dirty="0">
                <a:solidFill>
                  <a:srgbClr val="B84742"/>
                </a:solidFill>
                <a:latin typeface="Roboto Condensed"/>
              </a:rPr>
              <a:t>historical</a:t>
            </a:r>
            <a:r>
              <a:rPr lang="en-US" sz="2400" strike="noStrike" spc="-1" dirty="0">
                <a:solidFill>
                  <a:srgbClr val="212121"/>
                </a:solidFill>
                <a:latin typeface="Roboto Condensed"/>
              </a:rPr>
              <a:t> </a:t>
            </a:r>
            <a:r>
              <a:rPr lang="en-US" sz="2400" strike="noStrike" spc="-1" dirty="0">
                <a:solidFill>
                  <a:srgbClr val="B84742"/>
                </a:solidFill>
                <a:latin typeface="Roboto Condensed"/>
              </a:rPr>
              <a:t>data</a:t>
            </a:r>
            <a:r>
              <a:rPr lang="en-US" sz="2400" strike="noStrike" spc="-1" dirty="0">
                <a:solidFill>
                  <a:srgbClr val="212121"/>
                </a:solidFill>
                <a:latin typeface="Roboto Condensed"/>
              </a:rPr>
              <a:t> for the actual deviation.</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All the </a:t>
            </a:r>
            <a:r>
              <a:rPr lang="en-US" sz="2400" strike="noStrike" spc="-1" dirty="0">
                <a:solidFill>
                  <a:srgbClr val="B84742"/>
                </a:solidFill>
                <a:latin typeface="Roboto Condensed"/>
              </a:rPr>
              <a:t>calculated</a:t>
            </a:r>
            <a:r>
              <a:rPr lang="en-US" sz="2400" strike="noStrike" spc="-1" dirty="0">
                <a:solidFill>
                  <a:srgbClr val="212121"/>
                </a:solidFill>
                <a:latin typeface="Roboto Condensed"/>
              </a:rPr>
              <a:t> </a:t>
            </a:r>
            <a:r>
              <a:rPr lang="en-US" sz="2400" strike="noStrike" spc="-1" dirty="0">
                <a:solidFill>
                  <a:srgbClr val="B84742"/>
                </a:solidFill>
                <a:latin typeface="Roboto Condensed"/>
              </a:rPr>
              <a:t>data</a:t>
            </a:r>
            <a:r>
              <a:rPr lang="en-US" sz="2400" strike="noStrike" spc="-1" dirty="0">
                <a:solidFill>
                  <a:srgbClr val="212121"/>
                </a:solidFill>
                <a:latin typeface="Roboto Condensed"/>
              </a:rPr>
              <a:t> is </a:t>
            </a:r>
            <a:r>
              <a:rPr lang="en-US" sz="2400" strike="noStrike" spc="-1" dirty="0">
                <a:solidFill>
                  <a:srgbClr val="B84742"/>
                </a:solidFill>
                <a:latin typeface="Roboto Condensed"/>
              </a:rPr>
              <a:t>sent</a:t>
            </a:r>
            <a:r>
              <a:rPr lang="en-US" sz="2400" strike="noStrike" spc="-1" dirty="0">
                <a:solidFill>
                  <a:srgbClr val="212121"/>
                </a:solidFill>
                <a:latin typeface="Roboto Condensed"/>
              </a:rPr>
              <a:t> to the </a:t>
            </a:r>
            <a:r>
              <a:rPr lang="en-US" sz="2400" strike="noStrike" spc="-1" dirty="0">
                <a:solidFill>
                  <a:srgbClr val="B84742"/>
                </a:solidFill>
                <a:latin typeface="Roboto Condensed"/>
              </a:rPr>
              <a:t>data</a:t>
            </a:r>
            <a:r>
              <a:rPr lang="en-US" sz="2400" strike="noStrike" spc="-1" dirty="0">
                <a:solidFill>
                  <a:srgbClr val="212121"/>
                </a:solidFill>
                <a:latin typeface="Roboto Condensed"/>
              </a:rPr>
              <a:t> </a:t>
            </a:r>
            <a:r>
              <a:rPr lang="en-US" sz="2400" strike="noStrike" spc="-1" dirty="0">
                <a:solidFill>
                  <a:srgbClr val="B84742"/>
                </a:solidFill>
                <a:latin typeface="Roboto Condensed"/>
              </a:rPr>
              <a:t>analytics</a:t>
            </a:r>
            <a:r>
              <a:rPr lang="en-US" sz="2400" strike="noStrike" spc="-1" dirty="0">
                <a:solidFill>
                  <a:srgbClr val="212121"/>
                </a:solidFill>
                <a:latin typeface="Roboto Condensed"/>
              </a:rPr>
              <a:t> and </a:t>
            </a:r>
            <a:r>
              <a:rPr lang="en-US" sz="2400" strike="noStrike" spc="-1" dirty="0">
                <a:solidFill>
                  <a:srgbClr val="B84742"/>
                </a:solidFill>
                <a:latin typeface="Roboto Condensed"/>
              </a:rPr>
              <a:t>obtained</a:t>
            </a:r>
            <a:r>
              <a:rPr lang="en-US" sz="2400" strike="noStrike" spc="-1" dirty="0">
                <a:solidFill>
                  <a:srgbClr val="212121"/>
                </a:solidFill>
                <a:latin typeface="Roboto Condensed"/>
              </a:rPr>
              <a:t> result, is used to </a:t>
            </a:r>
            <a:r>
              <a:rPr lang="en-US" sz="2400" strike="noStrike" spc="-1" dirty="0">
                <a:solidFill>
                  <a:srgbClr val="B84742"/>
                </a:solidFill>
                <a:latin typeface="Roboto Condensed"/>
              </a:rPr>
              <a:t>alert</a:t>
            </a:r>
            <a:r>
              <a:rPr lang="en-US" sz="2400" strike="noStrike" spc="-1" dirty="0">
                <a:solidFill>
                  <a:srgbClr val="212121"/>
                </a:solidFill>
                <a:latin typeface="Roboto Condensed"/>
              </a:rPr>
              <a:t> the driver.</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cloud data also useful for the vehicle owner</a:t>
            </a:r>
            <a:r>
              <a:rPr lang="en-US" sz="2400" strike="noStrike" spc="-1" dirty="0" smtClean="0">
                <a:solidFill>
                  <a:srgbClr val="212121"/>
                </a:solidFill>
                <a:latin typeface="Roboto Condensed"/>
              </a:rPr>
              <a:t>.</a:t>
            </a: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a:p>
            <a:pPr algn="just">
              <a:lnSpc>
                <a:spcPct val="90000"/>
              </a:lnSpc>
              <a:spcBef>
                <a:spcPts val="1001"/>
              </a:spcBef>
              <a:tabLst>
                <a:tab pos="0" algn="l"/>
              </a:tabLst>
            </a:pPr>
            <a:endParaRPr lang="en-US" sz="2400" strike="noStrike" spc="-1" dirty="0">
              <a:solidFill>
                <a:srgbClr val="212121"/>
              </a:solidFill>
              <a:latin typeface="Roboto Condensed"/>
            </a:endParaRPr>
          </a:p>
        </p:txBody>
      </p:sp>
      <p:pic>
        <p:nvPicPr>
          <p:cNvPr id="568" name="Picture 3"/>
          <p:cNvPicPr/>
          <p:nvPr/>
        </p:nvPicPr>
        <p:blipFill>
          <a:blip r:embed="rId3"/>
          <a:stretch/>
        </p:blipFill>
        <p:spPr>
          <a:xfrm>
            <a:off x="5847480" y="1482120"/>
            <a:ext cx="6451200" cy="4163040"/>
          </a:xfrm>
          <a:prstGeom prst="rect">
            <a:avLst/>
          </a:prstGeom>
          <a:ln>
            <a:noFill/>
          </a:ln>
        </p:spPr>
      </p:pic>
      <p:sp>
        <p:nvSpPr>
          <p:cNvPr id="5" name="Rounded Rectangle 4"/>
          <p:cNvSpPr/>
          <p:nvPr/>
        </p:nvSpPr>
        <p:spPr>
          <a:xfrm>
            <a:off x="10314360" y="131980"/>
            <a:ext cx="168464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236673538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67">
                                            <p:txEl>
                                              <p:pRg st="0" end="0"/>
                                            </p:txEl>
                                          </p:spTgt>
                                        </p:tgtEl>
                                        <p:attrNameLst>
                                          <p:attrName>style.visibility</p:attrName>
                                        </p:attrNameLst>
                                      </p:cBhvr>
                                      <p:to>
                                        <p:strVal val="visible"/>
                                      </p:to>
                                    </p:set>
                                    <p:animEffect transition="in" filter="fade">
                                      <p:cBhvr additive="repl">
                                        <p:cTn id="7" dur="500"/>
                                        <p:tgtEl>
                                          <p:spTgt spid="5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67">
                                            <p:txEl>
                                              <p:pRg st="1" end="1"/>
                                            </p:txEl>
                                          </p:spTgt>
                                        </p:tgtEl>
                                        <p:attrNameLst>
                                          <p:attrName>style.visibility</p:attrName>
                                        </p:attrNameLst>
                                      </p:cBhvr>
                                      <p:to>
                                        <p:strVal val="visible"/>
                                      </p:to>
                                    </p:set>
                                    <p:animEffect transition="in" filter="fade">
                                      <p:cBhvr additive="repl">
                                        <p:cTn id="12" dur="500"/>
                                        <p:tgtEl>
                                          <p:spTgt spid="5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67">
                                            <p:txEl>
                                              <p:pRg st="2" end="2"/>
                                            </p:txEl>
                                          </p:spTgt>
                                        </p:tgtEl>
                                        <p:attrNameLst>
                                          <p:attrName>style.visibility</p:attrName>
                                        </p:attrNameLst>
                                      </p:cBhvr>
                                      <p:to>
                                        <p:strVal val="visible"/>
                                      </p:to>
                                    </p:set>
                                    <p:animEffect transition="in" filter="fade">
                                      <p:cBhvr additive="repl">
                                        <p:cTn id="17" dur="500"/>
                                        <p:tgtEl>
                                          <p:spTgt spid="5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67">
                                            <p:txEl>
                                              <p:pRg st="3" end="3"/>
                                            </p:txEl>
                                          </p:spTgt>
                                        </p:tgtEl>
                                        <p:attrNameLst>
                                          <p:attrName>style.visibility</p:attrName>
                                        </p:attrNameLst>
                                      </p:cBhvr>
                                      <p:to>
                                        <p:strVal val="visible"/>
                                      </p:to>
                                    </p:set>
                                    <p:animEffect transition="in" filter="fade">
                                      <p:cBhvr additive="repl">
                                        <p:cTn id="22" dur="500"/>
                                        <p:tgtEl>
                                          <p:spTgt spid="567">
                                            <p:txEl>
                                              <p:pRg st="3" end="3"/>
                                            </p:txEl>
                                          </p:spTgt>
                                        </p:tgtEl>
                                      </p:cBhvr>
                                    </p:animEffect>
                                  </p:childTnLst>
                                </p:cTn>
                              </p:par>
                              <p:par>
                                <p:cTn id="23" presetID="10" presetClass="entr" fill="hold" nodeType="withEffect">
                                  <p:stCondLst>
                                    <p:cond delay="0"/>
                                  </p:stCondLst>
                                  <p:childTnLst>
                                    <p:set>
                                      <p:cBhvr>
                                        <p:cTn id="24" dur="1" fill="hold">
                                          <p:stCondLst>
                                            <p:cond delay="0"/>
                                          </p:stCondLst>
                                        </p:cTn>
                                        <p:tgtEl>
                                          <p:spTgt spid="568"/>
                                        </p:tgtEl>
                                        <p:attrNameLst>
                                          <p:attrName>style.visibility</p:attrName>
                                        </p:attrNameLst>
                                      </p:cBhvr>
                                      <p:to>
                                        <p:strVal val="visible"/>
                                      </p:to>
                                    </p:set>
                                    <p:animEffect transition="in" filter="fade">
                                      <p:cBhvr additive="repl">
                                        <p:cTn id="25" dur="500"/>
                                        <p:tgtEl>
                                          <p:spTgt spid="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rmAutofit/>
          </a:bodyPr>
          <a:lstStyle/>
          <a:p>
            <a:pPr>
              <a:lnSpc>
                <a:spcPct val="90000"/>
              </a:lnSpc>
            </a:pPr>
            <a:r>
              <a:rPr lang="en-US" sz="3400" b="1" strike="noStrike" spc="-1">
                <a:solidFill>
                  <a:srgbClr val="373737"/>
                </a:solidFill>
                <a:latin typeface="Roboto Condensed"/>
              </a:rPr>
              <a:t>Collision Impact Detection Using IoT</a:t>
            </a:r>
            <a:endParaRPr lang="en-US" sz="3400" b="0" strike="noStrike" spc="-1">
              <a:solidFill>
                <a:srgbClr val="212121"/>
              </a:solidFill>
              <a:latin typeface="Roboto Condensed"/>
            </a:endParaRPr>
          </a:p>
        </p:txBody>
      </p:sp>
      <p:sp>
        <p:nvSpPr>
          <p:cNvPr id="570" name="TextShape 2"/>
          <p:cNvSpPr txBox="1"/>
          <p:nvPr/>
        </p:nvSpPr>
        <p:spPr>
          <a:xfrm>
            <a:off x="231120" y="962280"/>
            <a:ext cx="5153400" cy="562716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Modern </a:t>
            </a:r>
            <a:r>
              <a:rPr lang="en-US" sz="2400" strike="noStrike" spc="-1" dirty="0">
                <a:solidFill>
                  <a:srgbClr val="B84742"/>
                </a:solidFill>
                <a:latin typeface="Roboto Condensed"/>
              </a:rPr>
              <a:t>vehicles</a:t>
            </a:r>
            <a:r>
              <a:rPr lang="en-US" sz="2400" strike="noStrike" spc="-1" dirty="0">
                <a:solidFill>
                  <a:srgbClr val="212121"/>
                </a:solidFill>
                <a:latin typeface="Roboto Condensed"/>
              </a:rPr>
              <a:t> are </a:t>
            </a:r>
            <a:r>
              <a:rPr lang="en-US" sz="2400" strike="noStrike" spc="-1" dirty="0">
                <a:solidFill>
                  <a:srgbClr val="B84742"/>
                </a:solidFill>
                <a:latin typeface="Roboto Condensed"/>
              </a:rPr>
              <a:t>equipped</a:t>
            </a:r>
            <a:r>
              <a:rPr lang="en-US" sz="2400" strike="noStrike" spc="-1" dirty="0">
                <a:solidFill>
                  <a:srgbClr val="212121"/>
                </a:solidFill>
                <a:latin typeface="Roboto Condensed"/>
              </a:rPr>
              <a:t> </a:t>
            </a:r>
            <a:r>
              <a:rPr lang="en-US" sz="2400" strike="noStrike" spc="-1" dirty="0">
                <a:solidFill>
                  <a:srgbClr val="B84742"/>
                </a:solidFill>
                <a:latin typeface="Roboto Condensed"/>
              </a:rPr>
              <a:t>with</a:t>
            </a:r>
            <a:r>
              <a:rPr lang="en-US" sz="2400" strike="noStrike" spc="-1" dirty="0">
                <a:solidFill>
                  <a:srgbClr val="212121"/>
                </a:solidFill>
                <a:latin typeface="Roboto Condensed"/>
              </a:rPr>
              <a:t> the </a:t>
            </a:r>
            <a:r>
              <a:rPr lang="en-US" sz="2400" strike="noStrike" spc="-1" dirty="0">
                <a:solidFill>
                  <a:srgbClr val="B84742"/>
                </a:solidFill>
                <a:latin typeface="Roboto Condensed"/>
              </a:rPr>
              <a:t>collision</a:t>
            </a:r>
            <a:r>
              <a:rPr lang="en-US" sz="2400" strike="noStrike" spc="-1" dirty="0">
                <a:solidFill>
                  <a:srgbClr val="212121"/>
                </a:solidFill>
                <a:latin typeface="Roboto Condensed"/>
              </a:rPr>
              <a:t> </a:t>
            </a:r>
            <a:r>
              <a:rPr lang="en-US" sz="2400" strike="noStrike" spc="-1" dirty="0">
                <a:solidFill>
                  <a:srgbClr val="B84742"/>
                </a:solidFill>
                <a:latin typeface="Roboto Condensed"/>
              </a:rPr>
              <a:t>detection</a:t>
            </a:r>
            <a:r>
              <a:rPr lang="en-US" sz="2400" strike="noStrike" spc="-1" dirty="0">
                <a:solidFill>
                  <a:srgbClr val="212121"/>
                </a:solidFill>
                <a:latin typeface="Roboto Condensed"/>
              </a:rPr>
              <a:t> mechanism.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It </a:t>
            </a:r>
            <a:r>
              <a:rPr lang="en-US" sz="2400" strike="noStrike" spc="-1" dirty="0">
                <a:solidFill>
                  <a:srgbClr val="B84742"/>
                </a:solidFill>
                <a:latin typeface="Roboto Condensed"/>
              </a:rPr>
              <a:t>blow</a:t>
            </a:r>
            <a:r>
              <a:rPr lang="en-US" sz="2400" strike="noStrike" spc="-1" dirty="0">
                <a:solidFill>
                  <a:srgbClr val="212121"/>
                </a:solidFill>
                <a:latin typeface="Roboto Condensed"/>
              </a:rPr>
              <a:t> up </a:t>
            </a:r>
            <a:r>
              <a:rPr lang="en-US" sz="2400" strike="noStrike" spc="-1" dirty="0">
                <a:solidFill>
                  <a:srgbClr val="B84742"/>
                </a:solidFill>
                <a:latin typeface="Roboto Condensed"/>
              </a:rPr>
              <a:t>airbags</a:t>
            </a:r>
            <a:r>
              <a:rPr lang="en-US" sz="2400" strike="noStrike" spc="-1" dirty="0">
                <a:solidFill>
                  <a:srgbClr val="212121"/>
                </a:solidFill>
                <a:latin typeface="Roboto Condensed"/>
              </a:rPr>
              <a:t> </a:t>
            </a:r>
            <a:r>
              <a:rPr lang="en-US" sz="2400" strike="noStrike" spc="-1" dirty="0">
                <a:solidFill>
                  <a:srgbClr val="B84742"/>
                </a:solidFill>
                <a:latin typeface="Roboto Condensed"/>
              </a:rPr>
              <a:t>when</a:t>
            </a:r>
            <a:r>
              <a:rPr lang="en-US" sz="2400" strike="noStrike" spc="-1" dirty="0">
                <a:solidFill>
                  <a:srgbClr val="212121"/>
                </a:solidFill>
                <a:latin typeface="Roboto Condensed"/>
              </a:rPr>
              <a:t> an </a:t>
            </a:r>
            <a:r>
              <a:rPr lang="en-US" sz="2400" strike="noStrike" spc="-1" dirty="0">
                <a:solidFill>
                  <a:srgbClr val="B84742"/>
                </a:solidFill>
                <a:latin typeface="Roboto Condensed"/>
              </a:rPr>
              <a:t>accident</a:t>
            </a:r>
            <a:r>
              <a:rPr lang="en-US" sz="2400" strike="noStrike" spc="-1" dirty="0">
                <a:solidFill>
                  <a:srgbClr val="212121"/>
                </a:solidFill>
                <a:latin typeface="Roboto Condensed"/>
              </a:rPr>
              <a:t> occurs and </a:t>
            </a:r>
            <a:r>
              <a:rPr lang="en-US" sz="2400" strike="noStrike" spc="-1" dirty="0">
                <a:solidFill>
                  <a:srgbClr val="B84742"/>
                </a:solidFill>
                <a:latin typeface="Roboto Condensed"/>
              </a:rPr>
              <a:t>save</a:t>
            </a:r>
            <a:r>
              <a:rPr lang="en-US" sz="2400" strike="noStrike" spc="-1" dirty="0">
                <a:solidFill>
                  <a:srgbClr val="212121"/>
                </a:solidFill>
                <a:latin typeface="Roboto Condensed"/>
              </a:rPr>
              <a:t> </a:t>
            </a:r>
            <a:r>
              <a:rPr lang="en-US" sz="2400" strike="noStrike" spc="-1" dirty="0">
                <a:solidFill>
                  <a:srgbClr val="B84742"/>
                </a:solidFill>
                <a:latin typeface="Roboto Condensed"/>
              </a:rPr>
              <a:t>lives</a:t>
            </a:r>
            <a:r>
              <a:rPr lang="en-US" sz="2400" strike="noStrike" spc="-1" dirty="0">
                <a:solidFill>
                  <a:srgbClr val="212121"/>
                </a:solidFill>
                <a:latin typeface="Roboto Condensed"/>
              </a:rPr>
              <a:t> in major cases.</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But if the collision is </a:t>
            </a:r>
            <a:r>
              <a:rPr lang="en-US" sz="2400" strike="noStrike" spc="-1" dirty="0">
                <a:solidFill>
                  <a:srgbClr val="B84742"/>
                </a:solidFill>
                <a:latin typeface="Roboto Condensed"/>
              </a:rPr>
              <a:t>massive</a:t>
            </a:r>
            <a:r>
              <a:rPr lang="en-US" sz="2400" strike="noStrike" spc="-1" dirty="0">
                <a:solidFill>
                  <a:srgbClr val="212121"/>
                </a:solidFill>
                <a:latin typeface="Roboto Condensed"/>
              </a:rPr>
              <a:t> then the </a:t>
            </a:r>
            <a:r>
              <a:rPr lang="en-US" sz="2400" strike="noStrike" spc="-1" dirty="0">
                <a:solidFill>
                  <a:srgbClr val="B84742"/>
                </a:solidFill>
                <a:latin typeface="Roboto Condensed"/>
              </a:rPr>
              <a:t>airbags</a:t>
            </a:r>
            <a:r>
              <a:rPr lang="en-US" sz="2400" strike="noStrike" spc="-1" dirty="0">
                <a:solidFill>
                  <a:srgbClr val="212121"/>
                </a:solidFill>
                <a:latin typeface="Roboto Condensed"/>
              </a:rPr>
              <a:t> </a:t>
            </a:r>
            <a:r>
              <a:rPr lang="en-US" sz="2400" strike="noStrike" spc="-1" dirty="0">
                <a:solidFill>
                  <a:srgbClr val="B84742"/>
                </a:solidFill>
                <a:latin typeface="Roboto Condensed"/>
              </a:rPr>
              <a:t>may</a:t>
            </a:r>
            <a:r>
              <a:rPr lang="en-US" sz="2400" strike="noStrike" spc="-1" dirty="0">
                <a:solidFill>
                  <a:srgbClr val="212121"/>
                </a:solidFill>
                <a:latin typeface="Roboto Condensed"/>
              </a:rPr>
              <a:t> </a:t>
            </a:r>
            <a:r>
              <a:rPr lang="en-US" sz="2400" strike="noStrike" spc="-1" dirty="0">
                <a:solidFill>
                  <a:srgbClr val="B84742"/>
                </a:solidFill>
                <a:latin typeface="Roboto Condensed"/>
              </a:rPr>
              <a:t>not</a:t>
            </a:r>
            <a:r>
              <a:rPr lang="en-US" sz="2400" strike="noStrike" spc="-1" dirty="0">
                <a:solidFill>
                  <a:srgbClr val="212121"/>
                </a:solidFill>
                <a:latin typeface="Roboto Condensed"/>
              </a:rPr>
              <a:t> </a:t>
            </a:r>
            <a:r>
              <a:rPr lang="en-US" sz="2400" strike="noStrike" spc="-1" dirty="0">
                <a:solidFill>
                  <a:srgbClr val="B84742"/>
                </a:solidFill>
                <a:latin typeface="Roboto Condensed"/>
              </a:rPr>
              <a:t>sufficient</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In these cases emergency help needed to save the lives.</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So we </a:t>
            </a:r>
            <a:r>
              <a:rPr lang="en-US" sz="2400" strike="noStrike" spc="-1" dirty="0">
                <a:solidFill>
                  <a:srgbClr val="B84742"/>
                </a:solidFill>
                <a:latin typeface="Roboto Condensed"/>
              </a:rPr>
              <a:t>need</a:t>
            </a:r>
            <a:r>
              <a:rPr lang="en-US" sz="2400" strike="noStrike" spc="-1" dirty="0">
                <a:solidFill>
                  <a:srgbClr val="212121"/>
                </a:solidFill>
                <a:latin typeface="Roboto Condensed"/>
              </a:rPr>
              <a:t> a </a:t>
            </a:r>
            <a:r>
              <a:rPr lang="en-US" sz="2400" strike="noStrike" spc="-1" dirty="0">
                <a:solidFill>
                  <a:srgbClr val="B84742"/>
                </a:solidFill>
                <a:latin typeface="Roboto Condensed"/>
              </a:rPr>
              <a:t>system</a:t>
            </a:r>
            <a:r>
              <a:rPr lang="en-US" sz="2400" strike="noStrike" spc="-1" dirty="0">
                <a:solidFill>
                  <a:srgbClr val="212121"/>
                </a:solidFill>
                <a:latin typeface="Roboto Condensed"/>
              </a:rPr>
              <a:t> that </a:t>
            </a:r>
            <a:r>
              <a:rPr lang="en-US" sz="2400" strike="noStrike" spc="-1" dirty="0">
                <a:solidFill>
                  <a:srgbClr val="B84742"/>
                </a:solidFill>
                <a:latin typeface="Roboto Condensed"/>
              </a:rPr>
              <a:t>measure</a:t>
            </a:r>
            <a:r>
              <a:rPr lang="en-US" sz="2400" strike="noStrike" spc="-1" dirty="0">
                <a:solidFill>
                  <a:srgbClr val="212121"/>
                </a:solidFill>
                <a:latin typeface="Roboto Condensed"/>
              </a:rPr>
              <a:t> the </a:t>
            </a:r>
            <a:r>
              <a:rPr lang="en-US" sz="2400" strike="noStrike" spc="-1" dirty="0">
                <a:solidFill>
                  <a:srgbClr val="B84742"/>
                </a:solidFill>
                <a:latin typeface="Roboto Condensed"/>
              </a:rPr>
              <a:t>severity</a:t>
            </a:r>
            <a:r>
              <a:rPr lang="en-US" sz="2400" strike="noStrike" spc="-1" dirty="0">
                <a:solidFill>
                  <a:srgbClr val="212121"/>
                </a:solidFill>
                <a:latin typeface="Roboto Condensed"/>
              </a:rPr>
              <a:t> </a:t>
            </a:r>
            <a:r>
              <a:rPr lang="en-US" sz="2400" strike="noStrike" spc="-1" dirty="0">
                <a:solidFill>
                  <a:srgbClr val="B84742"/>
                </a:solidFill>
                <a:latin typeface="Roboto Condensed"/>
              </a:rPr>
              <a:t>impact</a:t>
            </a:r>
            <a:r>
              <a:rPr lang="en-US" sz="2400" strike="noStrike" spc="-1" dirty="0">
                <a:solidFill>
                  <a:srgbClr val="212121"/>
                </a:solidFill>
                <a:latin typeface="Roboto Condensed"/>
              </a:rPr>
              <a:t> of the collision and </a:t>
            </a:r>
            <a:r>
              <a:rPr lang="en-US" sz="2400" strike="noStrike" spc="-1" dirty="0">
                <a:solidFill>
                  <a:srgbClr val="B84742"/>
                </a:solidFill>
                <a:latin typeface="Roboto Condensed"/>
              </a:rPr>
              <a:t>send</a:t>
            </a:r>
            <a:r>
              <a:rPr lang="en-US" sz="2400" strike="noStrike" spc="-1" dirty="0">
                <a:solidFill>
                  <a:srgbClr val="212121"/>
                </a:solidFill>
                <a:latin typeface="Roboto Condensed"/>
              </a:rPr>
              <a:t> </a:t>
            </a:r>
            <a:r>
              <a:rPr lang="en-US" sz="2400" strike="noStrike" spc="-1" dirty="0">
                <a:solidFill>
                  <a:srgbClr val="B84742"/>
                </a:solidFill>
                <a:latin typeface="Roboto Condensed"/>
              </a:rPr>
              <a:t>alert</a:t>
            </a:r>
            <a:r>
              <a:rPr lang="en-US" sz="2400" strike="noStrike" spc="-1" dirty="0">
                <a:latin typeface="Roboto Condensed"/>
              </a:rPr>
              <a:t> </a:t>
            </a:r>
            <a:r>
              <a:rPr lang="en-US" sz="2400" strike="noStrike" spc="-1" dirty="0" smtClean="0">
                <a:latin typeface="Roboto Condensed"/>
              </a:rPr>
              <a:t>message</a:t>
            </a:r>
            <a:r>
              <a:rPr lang="en-US" sz="2400" strike="noStrike" spc="-1" dirty="0" smtClean="0">
                <a:solidFill>
                  <a:srgbClr val="B84742"/>
                </a:solidFill>
                <a:latin typeface="Roboto Condensed"/>
              </a:rPr>
              <a:t>.</a:t>
            </a:r>
            <a:endParaRPr lang="en-US" sz="2400" strike="noStrike" spc="-1" dirty="0">
              <a:solidFill>
                <a:srgbClr val="212121"/>
              </a:solidFill>
              <a:latin typeface="Roboto Condensed"/>
            </a:endParaRPr>
          </a:p>
        </p:txBody>
      </p:sp>
      <p:pic>
        <p:nvPicPr>
          <p:cNvPr id="571" name="Picture 3"/>
          <p:cNvPicPr/>
          <p:nvPr/>
        </p:nvPicPr>
        <p:blipFill>
          <a:blip r:embed="rId3"/>
          <a:stretch/>
        </p:blipFill>
        <p:spPr>
          <a:xfrm>
            <a:off x="5659920" y="1840320"/>
            <a:ext cx="6139800" cy="3069720"/>
          </a:xfrm>
          <a:prstGeom prst="rect">
            <a:avLst/>
          </a:prstGeom>
          <a:ln>
            <a:noFill/>
          </a:ln>
        </p:spPr>
      </p:pic>
      <p:sp>
        <p:nvSpPr>
          <p:cNvPr id="5" name="Rounded Rectangle 4"/>
          <p:cNvSpPr/>
          <p:nvPr/>
        </p:nvSpPr>
        <p:spPr>
          <a:xfrm>
            <a:off x="10314360" y="131980"/>
            <a:ext cx="168464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Overview</a:t>
            </a:r>
          </a:p>
        </p:txBody>
      </p:sp>
    </p:spTree>
    <p:extLst>
      <p:ext uri="{BB962C8B-B14F-4D97-AF65-F5344CB8AC3E}">
        <p14:creationId xmlns:p14="http://schemas.microsoft.com/office/powerpoint/2010/main" val="247647316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70">
                                            <p:txEl>
                                              <p:pRg st="0" end="0"/>
                                            </p:txEl>
                                          </p:spTgt>
                                        </p:tgtEl>
                                        <p:attrNameLst>
                                          <p:attrName>style.visibility</p:attrName>
                                        </p:attrNameLst>
                                      </p:cBhvr>
                                      <p:to>
                                        <p:strVal val="visible"/>
                                      </p:to>
                                    </p:set>
                                    <p:animEffect transition="in" filter="fade">
                                      <p:cBhvr additive="repl">
                                        <p:cTn id="7" dur="500"/>
                                        <p:tgtEl>
                                          <p:spTgt spid="570">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571"/>
                                        </p:tgtEl>
                                        <p:attrNameLst>
                                          <p:attrName>style.visibility</p:attrName>
                                        </p:attrNameLst>
                                      </p:cBhvr>
                                      <p:to>
                                        <p:strVal val="visible"/>
                                      </p:to>
                                    </p:set>
                                    <p:animEffect transition="in" filter="fade">
                                      <p:cBhvr additive="repl">
                                        <p:cTn id="10" dur="500"/>
                                        <p:tgtEl>
                                          <p:spTgt spid="5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570">
                                            <p:txEl>
                                              <p:pRg st="1" end="1"/>
                                            </p:txEl>
                                          </p:spTgt>
                                        </p:tgtEl>
                                        <p:attrNameLst>
                                          <p:attrName>style.visibility</p:attrName>
                                        </p:attrNameLst>
                                      </p:cBhvr>
                                      <p:to>
                                        <p:strVal val="visible"/>
                                      </p:to>
                                    </p:set>
                                    <p:animEffect transition="in" filter="fade">
                                      <p:cBhvr additive="repl">
                                        <p:cTn id="15" dur="500"/>
                                        <p:tgtEl>
                                          <p:spTgt spid="57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570">
                                            <p:txEl>
                                              <p:pRg st="2" end="2"/>
                                            </p:txEl>
                                          </p:spTgt>
                                        </p:tgtEl>
                                        <p:attrNameLst>
                                          <p:attrName>style.visibility</p:attrName>
                                        </p:attrNameLst>
                                      </p:cBhvr>
                                      <p:to>
                                        <p:strVal val="visible"/>
                                      </p:to>
                                    </p:set>
                                    <p:animEffect transition="in" filter="fade">
                                      <p:cBhvr additive="repl">
                                        <p:cTn id="20" dur="500"/>
                                        <p:tgtEl>
                                          <p:spTgt spid="57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570">
                                            <p:txEl>
                                              <p:pRg st="3" end="3"/>
                                            </p:txEl>
                                          </p:spTgt>
                                        </p:tgtEl>
                                        <p:attrNameLst>
                                          <p:attrName>style.visibility</p:attrName>
                                        </p:attrNameLst>
                                      </p:cBhvr>
                                      <p:to>
                                        <p:strVal val="visible"/>
                                      </p:to>
                                    </p:set>
                                    <p:animEffect transition="in" filter="fade">
                                      <p:cBhvr additive="repl">
                                        <p:cTn id="25" dur="500"/>
                                        <p:tgtEl>
                                          <p:spTgt spid="57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570">
                                            <p:txEl>
                                              <p:pRg st="4" end="4"/>
                                            </p:txEl>
                                          </p:spTgt>
                                        </p:tgtEl>
                                        <p:attrNameLst>
                                          <p:attrName>style.visibility</p:attrName>
                                        </p:attrNameLst>
                                      </p:cBhvr>
                                      <p:to>
                                        <p:strVal val="visible"/>
                                      </p:to>
                                    </p:set>
                                    <p:animEffect transition="in" filter="fade">
                                      <p:cBhvr additive="repl">
                                        <p:cTn id="30" dur="500"/>
                                        <p:tgtEl>
                                          <p:spTgt spid="57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rmAutofit/>
          </a:bodyPr>
          <a:lstStyle/>
          <a:p>
            <a:pPr>
              <a:lnSpc>
                <a:spcPct val="90000"/>
              </a:lnSpc>
            </a:pPr>
            <a:r>
              <a:rPr lang="en-US" sz="3400" b="1" strike="noStrike" spc="-1">
                <a:solidFill>
                  <a:srgbClr val="373737"/>
                </a:solidFill>
                <a:latin typeface="Roboto Condensed"/>
              </a:rPr>
              <a:t>Collision Impact Detection Using IoT</a:t>
            </a:r>
            <a:endParaRPr lang="en-US" sz="3400" b="0" strike="noStrike" spc="-1">
              <a:solidFill>
                <a:srgbClr val="212121"/>
              </a:solidFill>
              <a:latin typeface="Roboto Condensed"/>
            </a:endParaRPr>
          </a:p>
        </p:txBody>
      </p:sp>
      <p:sp>
        <p:nvSpPr>
          <p:cNvPr id="573" name="TextShape 2"/>
          <p:cNvSpPr txBox="1"/>
          <p:nvPr/>
        </p:nvSpPr>
        <p:spPr>
          <a:xfrm>
            <a:off x="231120" y="846000"/>
            <a:ext cx="5549920" cy="562716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The </a:t>
            </a:r>
            <a:r>
              <a:rPr lang="en-US" sz="2400" strike="noStrike" spc="-1" dirty="0">
                <a:solidFill>
                  <a:srgbClr val="212121"/>
                </a:solidFill>
                <a:latin typeface="Roboto Condensed"/>
              </a:rPr>
              <a:t>messages contents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Location</a:t>
            </a:r>
            <a:r>
              <a:rPr lang="en-US" sz="2000" strike="noStrike" spc="-1" dirty="0">
                <a:solidFill>
                  <a:srgbClr val="212121"/>
                </a:solidFill>
                <a:latin typeface="Roboto Condensed"/>
              </a:rPr>
              <a:t> of the accident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Severity</a:t>
            </a:r>
            <a:r>
              <a:rPr lang="en-US" sz="2000" strike="noStrike" spc="-1" dirty="0">
                <a:solidFill>
                  <a:srgbClr val="212121"/>
                </a:solidFill>
                <a:latin typeface="Roboto Condensed"/>
              </a:rPr>
              <a:t> impact,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Fire</a:t>
            </a:r>
            <a:r>
              <a:rPr lang="en-US" sz="2000" strike="noStrike" spc="-1" dirty="0">
                <a:solidFill>
                  <a:srgbClr val="212121"/>
                </a:solidFill>
                <a:latin typeface="Roboto Condensed"/>
              </a:rPr>
              <a:t> </a:t>
            </a:r>
            <a:r>
              <a:rPr lang="en-US" sz="2000" strike="noStrike" spc="-1" dirty="0">
                <a:solidFill>
                  <a:srgbClr val="B84742"/>
                </a:solidFill>
                <a:latin typeface="Roboto Condensed"/>
              </a:rPr>
              <a:t>status</a:t>
            </a:r>
            <a:r>
              <a:rPr lang="en-US" sz="20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Speed</a:t>
            </a:r>
            <a:r>
              <a:rPr lang="en-US" sz="2000" strike="noStrike" spc="-1" dirty="0">
                <a:solidFill>
                  <a:srgbClr val="212121"/>
                </a:solidFill>
                <a:latin typeface="Roboto Condensed"/>
              </a:rPr>
              <a:t> of the vehicle,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Number</a:t>
            </a:r>
            <a:r>
              <a:rPr lang="en-US" sz="2000" strike="noStrike" spc="-1" dirty="0">
                <a:solidFill>
                  <a:srgbClr val="212121"/>
                </a:solidFill>
                <a:latin typeface="Roboto Condensed"/>
              </a:rPr>
              <a:t> </a:t>
            </a:r>
            <a:r>
              <a:rPr lang="en-US" sz="2000" strike="noStrike" spc="-1" dirty="0">
                <a:solidFill>
                  <a:srgbClr val="B84742"/>
                </a:solidFill>
                <a:latin typeface="Roboto Condensed"/>
              </a:rPr>
              <a:t>of</a:t>
            </a:r>
            <a:r>
              <a:rPr lang="en-US" sz="2000" strike="noStrike" spc="-1" dirty="0">
                <a:solidFill>
                  <a:srgbClr val="212121"/>
                </a:solidFill>
                <a:latin typeface="Roboto Condensed"/>
              </a:rPr>
              <a:t> </a:t>
            </a:r>
            <a:r>
              <a:rPr lang="en-US" sz="2000" strike="noStrike" spc="-1" dirty="0">
                <a:solidFill>
                  <a:srgbClr val="B84742"/>
                </a:solidFill>
                <a:latin typeface="Roboto Condensed"/>
              </a:rPr>
              <a:t>passengers</a:t>
            </a:r>
            <a:r>
              <a:rPr lang="en-US" sz="20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Time</a:t>
            </a:r>
            <a:r>
              <a:rPr lang="en-US" sz="2000" strike="noStrike" spc="-1" dirty="0">
                <a:solidFill>
                  <a:srgbClr val="212121"/>
                </a:solidFill>
                <a:latin typeface="Roboto Condensed"/>
              </a:rPr>
              <a:t> of the incident, etc.</a:t>
            </a:r>
          </a:p>
          <a:p>
            <a:pPr marL="264960" indent="-264600" algn="just">
              <a:lnSpc>
                <a:spcPct val="90000"/>
              </a:lnSpc>
              <a:spcBef>
                <a:spcPts val="1001"/>
              </a:spcBef>
              <a:buClr>
                <a:srgbClr val="B84742"/>
              </a:buClr>
              <a:buFont typeface="Wingdings 3" charset="2"/>
              <a:buChar char=""/>
              <a:tabLst>
                <a:tab pos="0" algn="l"/>
              </a:tabLst>
            </a:pPr>
            <a:r>
              <a:rPr lang="en-US" sz="2000" strike="noStrike" spc="-1" dirty="0">
                <a:solidFill>
                  <a:srgbClr val="B84742"/>
                </a:solidFill>
                <a:latin typeface="Roboto Condensed"/>
              </a:rPr>
              <a:t>Broadcast</a:t>
            </a:r>
            <a:r>
              <a:rPr lang="en-US" sz="2400" strike="noStrike" spc="-1" dirty="0">
                <a:solidFill>
                  <a:srgbClr val="212121"/>
                </a:solidFill>
                <a:latin typeface="Roboto Condensed"/>
              </a:rPr>
              <a:t> the </a:t>
            </a:r>
            <a:r>
              <a:rPr lang="en-US" sz="2000" strike="noStrike" spc="-1" dirty="0">
                <a:solidFill>
                  <a:srgbClr val="B84742"/>
                </a:solidFill>
                <a:latin typeface="Roboto Condensed"/>
              </a:rPr>
              <a:t>messages</a:t>
            </a:r>
            <a:r>
              <a:rPr lang="en-US" sz="2400" strike="noStrike" spc="-1" dirty="0">
                <a:solidFill>
                  <a:srgbClr val="212121"/>
                </a:solidFill>
                <a:latin typeface="Roboto Condensed"/>
              </a:rPr>
              <a:t> to all the authorities like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Ambulance</a:t>
            </a:r>
            <a:r>
              <a:rPr lang="en-US" sz="2000" strike="noStrike" spc="-1" dirty="0">
                <a:solidFill>
                  <a:srgbClr val="212121"/>
                </a:solidFill>
                <a:latin typeface="Roboto Condensed"/>
              </a:rPr>
              <a:t> service,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Hospitals</a:t>
            </a:r>
            <a:r>
              <a:rPr lang="en-US" sz="20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Highway</a:t>
            </a:r>
            <a:r>
              <a:rPr lang="en-US" sz="2000" strike="noStrike" spc="-1" dirty="0">
                <a:solidFill>
                  <a:srgbClr val="212121"/>
                </a:solidFill>
                <a:latin typeface="Roboto Condensed"/>
              </a:rPr>
              <a:t> </a:t>
            </a:r>
            <a:r>
              <a:rPr lang="en-US" sz="2000" strike="noStrike" spc="-1" dirty="0">
                <a:solidFill>
                  <a:srgbClr val="B84742"/>
                </a:solidFill>
                <a:latin typeface="Roboto Condensed"/>
              </a:rPr>
              <a:t>patrolling</a:t>
            </a:r>
            <a:r>
              <a:rPr lang="en-US" sz="2000" strike="noStrike" spc="-1" dirty="0">
                <a:solidFill>
                  <a:srgbClr val="212121"/>
                </a:solidFill>
                <a:latin typeface="Roboto Condensed"/>
              </a:rPr>
              <a:t> </a:t>
            </a:r>
            <a:r>
              <a:rPr lang="en-US" sz="2000" strike="noStrike" spc="-1" dirty="0">
                <a:solidFill>
                  <a:srgbClr val="B84742"/>
                </a:solidFill>
                <a:latin typeface="Roboto Condensed"/>
              </a:rPr>
              <a:t>team</a:t>
            </a:r>
            <a:r>
              <a:rPr lang="en-US" sz="20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Fire</a:t>
            </a:r>
            <a:r>
              <a:rPr lang="en-US" sz="2000" strike="noStrike" spc="-1" dirty="0">
                <a:solidFill>
                  <a:srgbClr val="212121"/>
                </a:solidFill>
                <a:latin typeface="Roboto Condensed"/>
              </a:rPr>
              <a:t> </a:t>
            </a:r>
            <a:r>
              <a:rPr lang="en-US" sz="2000" strike="noStrike" spc="-1" dirty="0">
                <a:solidFill>
                  <a:srgbClr val="B84742"/>
                </a:solidFill>
                <a:latin typeface="Roboto Condensed"/>
              </a:rPr>
              <a:t>brigade</a:t>
            </a:r>
            <a:r>
              <a:rPr lang="en-US" sz="20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Police</a:t>
            </a:r>
            <a:r>
              <a:rPr lang="en-US" sz="20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Family</a:t>
            </a:r>
            <a:r>
              <a:rPr lang="en-US" sz="2000" strike="noStrike" spc="-1" dirty="0">
                <a:solidFill>
                  <a:srgbClr val="212121"/>
                </a:solidFill>
                <a:latin typeface="Roboto Condensed"/>
              </a:rPr>
              <a:t> </a:t>
            </a:r>
            <a:r>
              <a:rPr lang="en-US" sz="2000" strike="noStrike" spc="-1" dirty="0">
                <a:solidFill>
                  <a:srgbClr val="B84742"/>
                </a:solidFill>
                <a:latin typeface="Roboto Condensed"/>
              </a:rPr>
              <a:t>member</a:t>
            </a:r>
            <a:r>
              <a:rPr lang="en-US" sz="2000" strike="noStrike" spc="-1" dirty="0">
                <a:solidFill>
                  <a:srgbClr val="212121"/>
                </a:solidFill>
                <a:latin typeface="Roboto Condensed"/>
              </a:rPr>
              <a:t> of the vehicle owner, etc.</a:t>
            </a:r>
          </a:p>
          <a:p>
            <a:pPr algn="just">
              <a:lnSpc>
                <a:spcPct val="90000"/>
              </a:lnSpc>
              <a:spcBef>
                <a:spcPts val="1001"/>
              </a:spcBef>
              <a:tabLst>
                <a:tab pos="0" algn="l"/>
              </a:tabLst>
            </a:pPr>
            <a:endParaRPr lang="en-US" sz="2000" strike="noStrike" spc="-1" dirty="0">
              <a:solidFill>
                <a:srgbClr val="212121"/>
              </a:solidFill>
              <a:latin typeface="Roboto Condensed"/>
            </a:endParaRPr>
          </a:p>
        </p:txBody>
      </p:sp>
      <p:pic>
        <p:nvPicPr>
          <p:cNvPr id="574" name="Picture 3"/>
          <p:cNvPicPr/>
          <p:nvPr/>
        </p:nvPicPr>
        <p:blipFill>
          <a:blip r:embed="rId3"/>
          <a:srcRect t="11593" b="21754"/>
          <a:stretch/>
        </p:blipFill>
        <p:spPr>
          <a:xfrm>
            <a:off x="5673240" y="1987920"/>
            <a:ext cx="6139800" cy="2729520"/>
          </a:xfrm>
          <a:prstGeom prst="rect">
            <a:avLst/>
          </a:prstGeom>
          <a:ln>
            <a:noFill/>
          </a:ln>
        </p:spPr>
      </p:pic>
      <p:sp>
        <p:nvSpPr>
          <p:cNvPr id="5" name="Rounded Rectangle 4"/>
          <p:cNvSpPr/>
          <p:nvPr/>
        </p:nvSpPr>
        <p:spPr>
          <a:xfrm>
            <a:off x="10314360" y="131980"/>
            <a:ext cx="168464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Overview</a:t>
            </a:r>
          </a:p>
        </p:txBody>
      </p:sp>
    </p:spTree>
    <p:extLst>
      <p:ext uri="{BB962C8B-B14F-4D97-AF65-F5344CB8AC3E}">
        <p14:creationId xmlns:p14="http://schemas.microsoft.com/office/powerpoint/2010/main" val="144310907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additive="repl">
                                        <p:cTn id="7" dur="500"/>
                                        <p:tgtEl>
                                          <p:spTgt spid="5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73">
                                            <p:txEl>
                                              <p:pRg st="0" end="0"/>
                                            </p:txEl>
                                          </p:spTgt>
                                        </p:tgtEl>
                                        <p:attrNameLst>
                                          <p:attrName>style.visibility</p:attrName>
                                        </p:attrNameLst>
                                      </p:cBhvr>
                                      <p:to>
                                        <p:strVal val="visible"/>
                                      </p:to>
                                    </p:set>
                                    <p:animEffect transition="in" filter="fade">
                                      <p:cBhvr additive="repl">
                                        <p:cTn id="12" dur="500"/>
                                        <p:tgtEl>
                                          <p:spTgt spid="57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573">
                                            <p:txEl>
                                              <p:pRg st="1" end="1"/>
                                            </p:txEl>
                                          </p:spTgt>
                                        </p:tgtEl>
                                        <p:attrNameLst>
                                          <p:attrName>style.visibility</p:attrName>
                                        </p:attrNameLst>
                                      </p:cBhvr>
                                      <p:to>
                                        <p:strVal val="visible"/>
                                      </p:to>
                                    </p:set>
                                    <p:animEffect transition="in" filter="fade">
                                      <p:cBhvr additive="repl">
                                        <p:cTn id="17" dur="500"/>
                                        <p:tgtEl>
                                          <p:spTgt spid="57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573">
                                            <p:txEl>
                                              <p:pRg st="2" end="2"/>
                                            </p:txEl>
                                          </p:spTgt>
                                        </p:tgtEl>
                                        <p:attrNameLst>
                                          <p:attrName>style.visibility</p:attrName>
                                        </p:attrNameLst>
                                      </p:cBhvr>
                                      <p:to>
                                        <p:strVal val="visible"/>
                                      </p:to>
                                    </p:set>
                                    <p:animEffect transition="in" filter="fade">
                                      <p:cBhvr additive="repl">
                                        <p:cTn id="22" dur="500"/>
                                        <p:tgtEl>
                                          <p:spTgt spid="57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573">
                                            <p:txEl>
                                              <p:pRg st="3" end="3"/>
                                            </p:txEl>
                                          </p:spTgt>
                                        </p:tgtEl>
                                        <p:attrNameLst>
                                          <p:attrName>style.visibility</p:attrName>
                                        </p:attrNameLst>
                                      </p:cBhvr>
                                      <p:to>
                                        <p:strVal val="visible"/>
                                      </p:to>
                                    </p:set>
                                    <p:animEffect transition="in" filter="fade">
                                      <p:cBhvr additive="repl">
                                        <p:cTn id="27" dur="500"/>
                                        <p:tgtEl>
                                          <p:spTgt spid="57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573">
                                            <p:txEl>
                                              <p:pRg st="4" end="4"/>
                                            </p:txEl>
                                          </p:spTgt>
                                        </p:tgtEl>
                                        <p:attrNameLst>
                                          <p:attrName>style.visibility</p:attrName>
                                        </p:attrNameLst>
                                      </p:cBhvr>
                                      <p:to>
                                        <p:strVal val="visible"/>
                                      </p:to>
                                    </p:set>
                                    <p:animEffect transition="in" filter="fade">
                                      <p:cBhvr additive="repl">
                                        <p:cTn id="32" dur="500"/>
                                        <p:tgtEl>
                                          <p:spTgt spid="57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573">
                                            <p:txEl>
                                              <p:pRg st="5" end="5"/>
                                            </p:txEl>
                                          </p:spTgt>
                                        </p:tgtEl>
                                        <p:attrNameLst>
                                          <p:attrName>style.visibility</p:attrName>
                                        </p:attrNameLst>
                                      </p:cBhvr>
                                      <p:to>
                                        <p:strVal val="visible"/>
                                      </p:to>
                                    </p:set>
                                    <p:animEffect transition="in" filter="fade">
                                      <p:cBhvr additive="repl">
                                        <p:cTn id="37" dur="500"/>
                                        <p:tgtEl>
                                          <p:spTgt spid="57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573">
                                            <p:txEl>
                                              <p:pRg st="6" end="6"/>
                                            </p:txEl>
                                          </p:spTgt>
                                        </p:tgtEl>
                                        <p:attrNameLst>
                                          <p:attrName>style.visibility</p:attrName>
                                        </p:attrNameLst>
                                      </p:cBhvr>
                                      <p:to>
                                        <p:strVal val="visible"/>
                                      </p:to>
                                    </p:set>
                                    <p:animEffect transition="in" filter="fade">
                                      <p:cBhvr additive="repl">
                                        <p:cTn id="42" dur="500"/>
                                        <p:tgtEl>
                                          <p:spTgt spid="57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573">
                                            <p:txEl>
                                              <p:pRg st="7" end="7"/>
                                            </p:txEl>
                                          </p:spTgt>
                                        </p:tgtEl>
                                        <p:attrNameLst>
                                          <p:attrName>style.visibility</p:attrName>
                                        </p:attrNameLst>
                                      </p:cBhvr>
                                      <p:to>
                                        <p:strVal val="visible"/>
                                      </p:to>
                                    </p:set>
                                    <p:animEffect transition="in" filter="fade">
                                      <p:cBhvr additive="repl">
                                        <p:cTn id="47" dur="500"/>
                                        <p:tgtEl>
                                          <p:spTgt spid="57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573">
                                            <p:txEl>
                                              <p:pRg st="8" end="8"/>
                                            </p:txEl>
                                          </p:spTgt>
                                        </p:tgtEl>
                                        <p:attrNameLst>
                                          <p:attrName>style.visibility</p:attrName>
                                        </p:attrNameLst>
                                      </p:cBhvr>
                                      <p:to>
                                        <p:strVal val="visible"/>
                                      </p:to>
                                    </p:set>
                                    <p:animEffect transition="in" filter="fade">
                                      <p:cBhvr additive="repl">
                                        <p:cTn id="52" dur="500"/>
                                        <p:tgtEl>
                                          <p:spTgt spid="57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nodeType="clickEffect">
                                  <p:stCondLst>
                                    <p:cond delay="0"/>
                                  </p:stCondLst>
                                  <p:childTnLst>
                                    <p:set>
                                      <p:cBhvr>
                                        <p:cTn id="56" dur="1" fill="hold">
                                          <p:stCondLst>
                                            <p:cond delay="0"/>
                                          </p:stCondLst>
                                        </p:cTn>
                                        <p:tgtEl>
                                          <p:spTgt spid="573">
                                            <p:txEl>
                                              <p:pRg st="9" end="9"/>
                                            </p:txEl>
                                          </p:spTgt>
                                        </p:tgtEl>
                                        <p:attrNameLst>
                                          <p:attrName>style.visibility</p:attrName>
                                        </p:attrNameLst>
                                      </p:cBhvr>
                                      <p:to>
                                        <p:strVal val="visible"/>
                                      </p:to>
                                    </p:set>
                                    <p:animEffect transition="in" filter="fade">
                                      <p:cBhvr additive="repl">
                                        <p:cTn id="57" dur="500"/>
                                        <p:tgtEl>
                                          <p:spTgt spid="57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fill="hold" nodeType="clickEffect">
                                  <p:stCondLst>
                                    <p:cond delay="0"/>
                                  </p:stCondLst>
                                  <p:childTnLst>
                                    <p:set>
                                      <p:cBhvr>
                                        <p:cTn id="61" dur="1" fill="hold">
                                          <p:stCondLst>
                                            <p:cond delay="0"/>
                                          </p:stCondLst>
                                        </p:cTn>
                                        <p:tgtEl>
                                          <p:spTgt spid="573">
                                            <p:txEl>
                                              <p:pRg st="10" end="10"/>
                                            </p:txEl>
                                          </p:spTgt>
                                        </p:tgtEl>
                                        <p:attrNameLst>
                                          <p:attrName>style.visibility</p:attrName>
                                        </p:attrNameLst>
                                      </p:cBhvr>
                                      <p:to>
                                        <p:strVal val="visible"/>
                                      </p:to>
                                    </p:set>
                                    <p:animEffect transition="in" filter="fade">
                                      <p:cBhvr additive="repl">
                                        <p:cTn id="62" dur="500"/>
                                        <p:tgtEl>
                                          <p:spTgt spid="57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fill="hold" nodeType="clickEffect">
                                  <p:stCondLst>
                                    <p:cond delay="0"/>
                                  </p:stCondLst>
                                  <p:childTnLst>
                                    <p:set>
                                      <p:cBhvr>
                                        <p:cTn id="66" dur="1" fill="hold">
                                          <p:stCondLst>
                                            <p:cond delay="0"/>
                                          </p:stCondLst>
                                        </p:cTn>
                                        <p:tgtEl>
                                          <p:spTgt spid="573">
                                            <p:txEl>
                                              <p:pRg st="11" end="11"/>
                                            </p:txEl>
                                          </p:spTgt>
                                        </p:tgtEl>
                                        <p:attrNameLst>
                                          <p:attrName>style.visibility</p:attrName>
                                        </p:attrNameLst>
                                      </p:cBhvr>
                                      <p:to>
                                        <p:strVal val="visible"/>
                                      </p:to>
                                    </p:set>
                                    <p:animEffect transition="in" filter="fade">
                                      <p:cBhvr additive="repl">
                                        <p:cTn id="67" dur="500"/>
                                        <p:tgtEl>
                                          <p:spTgt spid="57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fill="hold" nodeType="clickEffect">
                                  <p:stCondLst>
                                    <p:cond delay="0"/>
                                  </p:stCondLst>
                                  <p:childTnLst>
                                    <p:set>
                                      <p:cBhvr>
                                        <p:cTn id="71" dur="1" fill="hold">
                                          <p:stCondLst>
                                            <p:cond delay="0"/>
                                          </p:stCondLst>
                                        </p:cTn>
                                        <p:tgtEl>
                                          <p:spTgt spid="573">
                                            <p:txEl>
                                              <p:pRg st="12" end="12"/>
                                            </p:txEl>
                                          </p:spTgt>
                                        </p:tgtEl>
                                        <p:attrNameLst>
                                          <p:attrName>style.visibility</p:attrName>
                                        </p:attrNameLst>
                                      </p:cBhvr>
                                      <p:to>
                                        <p:strVal val="visible"/>
                                      </p:to>
                                    </p:set>
                                    <p:animEffect transition="in" filter="fade">
                                      <p:cBhvr additive="repl">
                                        <p:cTn id="72" dur="500"/>
                                        <p:tgtEl>
                                          <p:spTgt spid="57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fill="hold" nodeType="clickEffect">
                                  <p:stCondLst>
                                    <p:cond delay="0"/>
                                  </p:stCondLst>
                                  <p:childTnLst>
                                    <p:set>
                                      <p:cBhvr>
                                        <p:cTn id="76" dur="1" fill="hold">
                                          <p:stCondLst>
                                            <p:cond delay="0"/>
                                          </p:stCondLst>
                                        </p:cTn>
                                        <p:tgtEl>
                                          <p:spTgt spid="573">
                                            <p:txEl>
                                              <p:pRg st="13" end="13"/>
                                            </p:txEl>
                                          </p:spTgt>
                                        </p:tgtEl>
                                        <p:attrNameLst>
                                          <p:attrName>style.visibility</p:attrName>
                                        </p:attrNameLst>
                                      </p:cBhvr>
                                      <p:to>
                                        <p:strVal val="visible"/>
                                      </p:to>
                                    </p:set>
                                    <p:animEffect transition="in" filter="fade">
                                      <p:cBhvr additive="repl">
                                        <p:cTn id="77" dur="500"/>
                                        <p:tgtEl>
                                          <p:spTgt spid="57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Collision Impact Detection Using IoT</a:t>
            </a:r>
            <a:endParaRPr lang="en-US" sz="3400" b="0" strike="noStrike" spc="-1">
              <a:solidFill>
                <a:srgbClr val="212121"/>
              </a:solidFill>
              <a:latin typeface="Roboto Condensed"/>
            </a:endParaRPr>
          </a:p>
        </p:txBody>
      </p:sp>
      <p:sp>
        <p:nvSpPr>
          <p:cNvPr id="576" name="TextShape 2"/>
          <p:cNvSpPr txBox="1"/>
          <p:nvPr/>
        </p:nvSpPr>
        <p:spPr>
          <a:xfrm>
            <a:off x="131040" y="863280"/>
            <a:ext cx="6530400" cy="49960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If </a:t>
            </a:r>
            <a:r>
              <a:rPr lang="en-US" sz="2400" strike="noStrike" spc="-1" dirty="0">
                <a:solidFill>
                  <a:srgbClr val="212121"/>
                </a:solidFill>
                <a:latin typeface="Roboto Condensed"/>
              </a:rPr>
              <a:t>a </a:t>
            </a:r>
            <a:r>
              <a:rPr lang="en-US" sz="2400" strike="noStrike" spc="-1" dirty="0">
                <a:solidFill>
                  <a:srgbClr val="B84742"/>
                </a:solidFill>
                <a:latin typeface="Roboto Condensed"/>
              </a:rPr>
              <a:t>single</a:t>
            </a:r>
            <a:r>
              <a:rPr lang="en-US" sz="2400" strike="noStrike" spc="-1" dirty="0">
                <a:solidFill>
                  <a:srgbClr val="212121"/>
                </a:solidFill>
                <a:latin typeface="Roboto Condensed"/>
              </a:rPr>
              <a:t> </a:t>
            </a:r>
            <a:r>
              <a:rPr lang="en-US" sz="2400" strike="noStrike" spc="-1" dirty="0">
                <a:solidFill>
                  <a:srgbClr val="B84742"/>
                </a:solidFill>
                <a:latin typeface="Roboto Condensed"/>
              </a:rPr>
              <a:t>accident</a:t>
            </a:r>
            <a:r>
              <a:rPr lang="en-US" sz="2400" strike="noStrike" spc="-1" dirty="0">
                <a:solidFill>
                  <a:srgbClr val="212121"/>
                </a:solidFill>
                <a:latin typeface="Roboto Condensed"/>
              </a:rPr>
              <a:t> occur in along highway then it can be </a:t>
            </a:r>
            <a:r>
              <a:rPr lang="en-US" sz="2400" strike="noStrike" spc="-1" dirty="0">
                <a:solidFill>
                  <a:srgbClr val="B84742"/>
                </a:solidFill>
                <a:latin typeface="Roboto Condensed"/>
              </a:rPr>
              <a:t>managed</a:t>
            </a:r>
            <a:r>
              <a:rPr lang="en-US" sz="2400" strike="noStrike" spc="-1" dirty="0">
                <a:solidFill>
                  <a:srgbClr val="212121"/>
                </a:solidFill>
                <a:latin typeface="Roboto Condensed"/>
              </a:rPr>
              <a:t> </a:t>
            </a:r>
            <a:r>
              <a:rPr lang="en-US" sz="2400" strike="noStrike" spc="-1" dirty="0">
                <a:solidFill>
                  <a:srgbClr val="B84742"/>
                </a:solidFill>
                <a:latin typeface="Roboto Condensed"/>
              </a:rPr>
              <a:t>without</a:t>
            </a:r>
            <a:r>
              <a:rPr lang="en-US" sz="2400" strike="noStrike" spc="-1" dirty="0">
                <a:solidFill>
                  <a:srgbClr val="212121"/>
                </a:solidFill>
                <a:latin typeface="Roboto Condensed"/>
              </a:rPr>
              <a:t> the </a:t>
            </a:r>
            <a:r>
              <a:rPr lang="en-US" sz="2400" strike="noStrike" spc="-1" dirty="0">
                <a:solidFill>
                  <a:srgbClr val="B84742"/>
                </a:solidFill>
                <a:latin typeface="Roboto Condensed"/>
              </a:rPr>
              <a:t>data</a:t>
            </a:r>
            <a:r>
              <a:rPr lang="en-US" sz="2400" strike="noStrike" spc="-1" dirty="0">
                <a:solidFill>
                  <a:srgbClr val="212121"/>
                </a:solidFill>
                <a:latin typeface="Roboto Condensed"/>
              </a:rPr>
              <a:t> </a:t>
            </a:r>
            <a:r>
              <a:rPr lang="en-US" sz="2400" strike="noStrike" spc="-1" dirty="0">
                <a:solidFill>
                  <a:srgbClr val="B84742"/>
                </a:solidFill>
                <a:latin typeface="Roboto Condensed"/>
              </a:rPr>
              <a:t>of</a:t>
            </a:r>
            <a:r>
              <a:rPr lang="en-US" sz="2400" strike="noStrike" spc="-1" dirty="0">
                <a:solidFill>
                  <a:srgbClr val="212121"/>
                </a:solidFill>
                <a:latin typeface="Roboto Condensed"/>
              </a:rPr>
              <a:t> </a:t>
            </a:r>
            <a:r>
              <a:rPr lang="en-US" sz="2400" strike="noStrike" spc="-1" dirty="0">
                <a:solidFill>
                  <a:srgbClr val="B84742"/>
                </a:solidFill>
                <a:latin typeface="Roboto Condensed"/>
              </a:rPr>
              <a:t>severity</a:t>
            </a:r>
            <a:r>
              <a:rPr lang="en-US" sz="2400" strike="noStrike" spc="-1" dirty="0">
                <a:solidFill>
                  <a:srgbClr val="212121"/>
                </a:solidFill>
                <a:latin typeface="Roboto Condensed"/>
              </a:rPr>
              <a:t> of the collision.</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When </a:t>
            </a:r>
            <a:r>
              <a:rPr lang="en-US" sz="2400" strike="noStrike" spc="-1" dirty="0">
                <a:solidFill>
                  <a:srgbClr val="B84742"/>
                </a:solidFill>
                <a:latin typeface="Roboto Condensed"/>
              </a:rPr>
              <a:t>multiple</a:t>
            </a:r>
            <a:r>
              <a:rPr lang="en-US" sz="2400" strike="noStrike" spc="-1" dirty="0">
                <a:solidFill>
                  <a:srgbClr val="212121"/>
                </a:solidFill>
                <a:latin typeface="Roboto Condensed"/>
              </a:rPr>
              <a:t> </a:t>
            </a:r>
            <a:r>
              <a:rPr lang="en-US" sz="2400" strike="noStrike" spc="-1" dirty="0">
                <a:solidFill>
                  <a:srgbClr val="B84742"/>
                </a:solidFill>
                <a:latin typeface="Roboto Condensed"/>
              </a:rPr>
              <a:t>accident</a:t>
            </a:r>
            <a:r>
              <a:rPr lang="en-US" sz="2400" strike="noStrike" spc="-1" dirty="0">
                <a:solidFill>
                  <a:srgbClr val="212121"/>
                </a:solidFill>
                <a:latin typeface="Roboto Condensed"/>
              </a:rPr>
              <a:t> occurs on the highway then the </a:t>
            </a:r>
            <a:r>
              <a:rPr lang="en-US" sz="2400" strike="noStrike" spc="-1" dirty="0">
                <a:solidFill>
                  <a:srgbClr val="B84742"/>
                </a:solidFill>
                <a:latin typeface="Roboto Condensed"/>
              </a:rPr>
              <a:t>severity</a:t>
            </a:r>
            <a:r>
              <a:rPr lang="en-US" sz="2400" strike="noStrike" spc="-1" dirty="0">
                <a:solidFill>
                  <a:srgbClr val="212121"/>
                </a:solidFill>
                <a:latin typeface="Roboto Condensed"/>
              </a:rPr>
              <a:t> </a:t>
            </a:r>
            <a:r>
              <a:rPr lang="en-US" sz="2400" strike="noStrike" spc="-1" dirty="0">
                <a:solidFill>
                  <a:srgbClr val="B84742"/>
                </a:solidFill>
                <a:latin typeface="Roboto Condensed"/>
              </a:rPr>
              <a:t>data</a:t>
            </a:r>
            <a:r>
              <a:rPr lang="en-US" sz="2400" strike="noStrike" spc="-1" dirty="0">
                <a:solidFill>
                  <a:srgbClr val="212121"/>
                </a:solidFill>
                <a:latin typeface="Roboto Condensed"/>
              </a:rPr>
              <a:t> is </a:t>
            </a:r>
            <a:r>
              <a:rPr lang="en-US" sz="2400" strike="noStrike" spc="-1" dirty="0">
                <a:solidFill>
                  <a:srgbClr val="B84742"/>
                </a:solidFill>
                <a:latin typeface="Roboto Condensed"/>
              </a:rPr>
              <a:t>very</a:t>
            </a:r>
            <a:r>
              <a:rPr lang="en-US" sz="2400" strike="noStrike" spc="-1" dirty="0">
                <a:solidFill>
                  <a:srgbClr val="212121"/>
                </a:solidFill>
                <a:latin typeface="Roboto Condensed"/>
              </a:rPr>
              <a:t> </a:t>
            </a:r>
            <a:r>
              <a:rPr lang="en-US" sz="2400" strike="noStrike" spc="-1" dirty="0">
                <a:solidFill>
                  <a:srgbClr val="B84742"/>
                </a:solidFill>
                <a:latin typeface="Roboto Condensed"/>
              </a:rPr>
              <a:t>important</a:t>
            </a:r>
            <a:r>
              <a:rPr lang="en-US" sz="2400" strike="noStrike" spc="-1" dirty="0">
                <a:solidFill>
                  <a:srgbClr val="212121"/>
                </a:solidFill>
                <a:latin typeface="Roboto Condensed"/>
              </a:rPr>
              <a:t> to </a:t>
            </a:r>
            <a:r>
              <a:rPr lang="en-US" sz="2400" strike="noStrike" spc="-1" dirty="0">
                <a:solidFill>
                  <a:srgbClr val="B84742"/>
                </a:solidFill>
                <a:latin typeface="Roboto Condensed"/>
              </a:rPr>
              <a:t>save</a:t>
            </a:r>
            <a:r>
              <a:rPr lang="en-US" sz="2400" strike="noStrike" spc="-1" dirty="0">
                <a:solidFill>
                  <a:srgbClr val="212121"/>
                </a:solidFill>
                <a:latin typeface="Roboto Condensed"/>
              </a:rPr>
              <a:t> lives of the </a:t>
            </a:r>
            <a:r>
              <a:rPr lang="en-US" sz="2400" strike="noStrike" spc="-1" dirty="0">
                <a:solidFill>
                  <a:srgbClr val="B84742"/>
                </a:solidFill>
                <a:latin typeface="Roboto Condensed"/>
              </a:rPr>
              <a:t>very</a:t>
            </a:r>
            <a:r>
              <a:rPr lang="en-US" sz="2400" strike="noStrike" spc="-1" dirty="0">
                <a:solidFill>
                  <a:srgbClr val="212121"/>
                </a:solidFill>
                <a:latin typeface="Roboto Condensed"/>
              </a:rPr>
              <a:t> </a:t>
            </a:r>
            <a:r>
              <a:rPr lang="en-US" sz="2400" strike="noStrike" spc="-1" dirty="0">
                <a:solidFill>
                  <a:srgbClr val="B84742"/>
                </a:solidFill>
                <a:latin typeface="Roboto Condensed"/>
              </a:rPr>
              <a:t>serious</a:t>
            </a:r>
            <a:r>
              <a:rPr lang="en-US" sz="2400" strike="noStrike" spc="-1" dirty="0">
                <a:solidFill>
                  <a:srgbClr val="212121"/>
                </a:solidFill>
                <a:latin typeface="Roboto Condensed"/>
              </a:rPr>
              <a:t> </a:t>
            </a:r>
            <a:r>
              <a:rPr lang="en-US" sz="2400" strike="noStrike" spc="-1" dirty="0">
                <a:solidFill>
                  <a:srgbClr val="B84742"/>
                </a:solidFill>
                <a:latin typeface="Roboto Condensed"/>
              </a:rPr>
              <a:t>victims</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Based</a:t>
            </a:r>
            <a:r>
              <a:rPr lang="en-US" sz="2400" strike="noStrike" spc="-1" dirty="0">
                <a:solidFill>
                  <a:srgbClr val="212121"/>
                </a:solidFill>
                <a:latin typeface="Roboto Condensed"/>
              </a:rPr>
              <a:t> </a:t>
            </a:r>
            <a:r>
              <a:rPr lang="en-US" sz="2400" strike="noStrike" spc="-1" dirty="0">
                <a:solidFill>
                  <a:srgbClr val="B84742"/>
                </a:solidFill>
                <a:latin typeface="Roboto Condensed"/>
              </a:rPr>
              <a:t>on</a:t>
            </a:r>
            <a:r>
              <a:rPr lang="en-US" sz="2400" strike="noStrike" spc="-1" dirty="0">
                <a:solidFill>
                  <a:srgbClr val="212121"/>
                </a:solidFill>
                <a:latin typeface="Roboto Condensed"/>
              </a:rPr>
              <a:t> the data and </a:t>
            </a:r>
            <a:r>
              <a:rPr lang="en-US" sz="2400" strike="noStrike" spc="-1" dirty="0">
                <a:solidFill>
                  <a:srgbClr val="B84742"/>
                </a:solidFill>
                <a:latin typeface="Roboto Condensed"/>
              </a:rPr>
              <a:t>severity</a:t>
            </a:r>
            <a:r>
              <a:rPr lang="en-US" sz="2400" strike="noStrike" spc="-1" dirty="0">
                <a:solidFill>
                  <a:srgbClr val="212121"/>
                </a:solidFill>
                <a:latin typeface="Roboto Condensed"/>
              </a:rPr>
              <a:t> impact, </a:t>
            </a:r>
            <a:r>
              <a:rPr lang="en-US" sz="2400" strike="noStrike" spc="-1" dirty="0">
                <a:solidFill>
                  <a:srgbClr val="B84742"/>
                </a:solidFill>
                <a:latin typeface="Roboto Condensed"/>
              </a:rPr>
              <a:t>all</a:t>
            </a:r>
            <a:r>
              <a:rPr lang="en-US" sz="2400" strike="noStrike" spc="-1" dirty="0">
                <a:solidFill>
                  <a:srgbClr val="212121"/>
                </a:solidFill>
                <a:latin typeface="Roboto Condensed"/>
              </a:rPr>
              <a:t> the </a:t>
            </a:r>
            <a:r>
              <a:rPr lang="en-US" sz="2400" strike="noStrike" spc="-1" dirty="0">
                <a:solidFill>
                  <a:srgbClr val="B84742"/>
                </a:solidFill>
                <a:latin typeface="Roboto Condensed"/>
              </a:rPr>
              <a:t>emergency</a:t>
            </a:r>
            <a:r>
              <a:rPr lang="en-US" sz="2400" strike="noStrike" spc="-1" dirty="0">
                <a:solidFill>
                  <a:srgbClr val="212121"/>
                </a:solidFill>
                <a:latin typeface="Roboto Condensed"/>
              </a:rPr>
              <a:t> </a:t>
            </a:r>
            <a:r>
              <a:rPr lang="en-US" sz="2400" strike="noStrike" spc="-1" dirty="0">
                <a:solidFill>
                  <a:srgbClr val="B84742"/>
                </a:solidFill>
                <a:latin typeface="Roboto Condensed"/>
              </a:rPr>
              <a:t>help</a:t>
            </a:r>
            <a:r>
              <a:rPr lang="en-US" sz="2400" strike="noStrike" spc="-1" dirty="0">
                <a:solidFill>
                  <a:srgbClr val="212121"/>
                </a:solidFill>
                <a:latin typeface="Roboto Condensed"/>
              </a:rPr>
              <a:t> will be </a:t>
            </a:r>
            <a:r>
              <a:rPr lang="en-US" sz="2400" strike="noStrike" spc="-1" dirty="0">
                <a:solidFill>
                  <a:srgbClr val="B84742"/>
                </a:solidFill>
                <a:latin typeface="Roboto Condensed"/>
              </a:rPr>
              <a:t>reached</a:t>
            </a:r>
            <a:r>
              <a:rPr lang="en-US" sz="2400" strike="noStrike" spc="-1" dirty="0">
                <a:solidFill>
                  <a:srgbClr val="212121"/>
                </a:solidFill>
                <a:latin typeface="Roboto Condensed"/>
              </a:rPr>
              <a:t> </a:t>
            </a:r>
            <a:r>
              <a:rPr lang="en-US" sz="2400" strike="noStrike" spc="-1" dirty="0">
                <a:solidFill>
                  <a:srgbClr val="B84742"/>
                </a:solidFill>
                <a:latin typeface="Roboto Condensed"/>
              </a:rPr>
              <a:t>timely</a:t>
            </a:r>
            <a:r>
              <a:rPr lang="en-US" sz="2400" strike="noStrike" spc="-1" dirty="0">
                <a:solidFill>
                  <a:srgbClr val="212121"/>
                </a:solidFill>
                <a:latin typeface="Roboto Condensed"/>
              </a:rPr>
              <a:t> at the point.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Thus, we </a:t>
            </a:r>
            <a:r>
              <a:rPr lang="en-US" sz="2400" strike="noStrike" spc="-1" dirty="0">
                <a:solidFill>
                  <a:srgbClr val="B84742"/>
                </a:solidFill>
                <a:latin typeface="Roboto Condensed"/>
              </a:rPr>
              <a:t>need</a:t>
            </a:r>
            <a:r>
              <a:rPr lang="en-US" sz="2400" strike="noStrike" spc="-1" dirty="0">
                <a:solidFill>
                  <a:srgbClr val="212121"/>
                </a:solidFill>
                <a:latin typeface="Roboto Condensed"/>
              </a:rPr>
              <a:t> an </a:t>
            </a:r>
            <a:r>
              <a:rPr lang="en-US" sz="2400" strike="noStrike" spc="-1" dirty="0">
                <a:solidFill>
                  <a:srgbClr val="B84742"/>
                </a:solidFill>
                <a:latin typeface="Roboto Condensed"/>
              </a:rPr>
              <a:t>IoT</a:t>
            </a:r>
            <a:r>
              <a:rPr lang="en-US" sz="2400" strike="noStrike" spc="-1" dirty="0">
                <a:solidFill>
                  <a:srgbClr val="212121"/>
                </a:solidFill>
                <a:latin typeface="Roboto Condensed"/>
              </a:rPr>
              <a:t> </a:t>
            </a:r>
            <a:r>
              <a:rPr lang="en-US" sz="2400" strike="noStrike" spc="-1" dirty="0">
                <a:solidFill>
                  <a:srgbClr val="B84742"/>
                </a:solidFill>
                <a:latin typeface="Roboto Condensed"/>
              </a:rPr>
              <a:t>based</a:t>
            </a:r>
            <a:r>
              <a:rPr lang="en-US" sz="2400" strike="noStrike" spc="-1" dirty="0">
                <a:solidFill>
                  <a:srgbClr val="212121"/>
                </a:solidFill>
                <a:latin typeface="Roboto Condensed"/>
              </a:rPr>
              <a:t> </a:t>
            </a:r>
            <a:r>
              <a:rPr lang="en-US" sz="2400" strike="noStrike" spc="-1" dirty="0">
                <a:solidFill>
                  <a:srgbClr val="B84742"/>
                </a:solidFill>
                <a:latin typeface="Roboto Condensed"/>
              </a:rPr>
              <a:t>system</a:t>
            </a:r>
            <a:r>
              <a:rPr lang="en-US" sz="2400" strike="noStrike" spc="-1" dirty="0">
                <a:solidFill>
                  <a:srgbClr val="212121"/>
                </a:solidFill>
                <a:latin typeface="Roboto Condensed"/>
              </a:rPr>
              <a:t> that sense the necessary parameters of </a:t>
            </a:r>
            <a:r>
              <a:rPr lang="en-US" sz="2400" strike="noStrike" spc="-1" dirty="0" smtClean="0">
                <a:solidFill>
                  <a:srgbClr val="212121"/>
                </a:solidFill>
                <a:latin typeface="Roboto Condensed"/>
              </a:rPr>
              <a:t>the collision. </a:t>
            </a:r>
            <a:endParaRPr lang="en-US" sz="2400" strike="noStrike" spc="-1" dirty="0">
              <a:solidFill>
                <a:srgbClr val="212121"/>
              </a:solidFill>
              <a:latin typeface="Roboto Condensed"/>
            </a:endParaRPr>
          </a:p>
        </p:txBody>
      </p:sp>
      <p:pic>
        <p:nvPicPr>
          <p:cNvPr id="577" name="Picture 3"/>
          <p:cNvPicPr/>
          <p:nvPr/>
        </p:nvPicPr>
        <p:blipFill>
          <a:blip r:embed="rId3"/>
          <a:stretch/>
        </p:blipFill>
        <p:spPr>
          <a:xfrm>
            <a:off x="6662160" y="1833480"/>
            <a:ext cx="5433120" cy="3056040"/>
          </a:xfrm>
          <a:prstGeom prst="rect">
            <a:avLst/>
          </a:prstGeom>
          <a:ln>
            <a:noFill/>
          </a:ln>
        </p:spPr>
      </p:pic>
      <p:sp>
        <p:nvSpPr>
          <p:cNvPr id="5" name="Rounded Rectangle 4"/>
          <p:cNvSpPr/>
          <p:nvPr/>
        </p:nvSpPr>
        <p:spPr>
          <a:xfrm>
            <a:off x="10314360" y="131980"/>
            <a:ext cx="168464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Importance</a:t>
            </a:r>
          </a:p>
        </p:txBody>
      </p:sp>
    </p:spTree>
    <p:extLst>
      <p:ext uri="{BB962C8B-B14F-4D97-AF65-F5344CB8AC3E}">
        <p14:creationId xmlns:p14="http://schemas.microsoft.com/office/powerpoint/2010/main" val="106103968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76">
                                            <p:txEl>
                                              <p:pRg st="0" end="0"/>
                                            </p:txEl>
                                          </p:spTgt>
                                        </p:tgtEl>
                                        <p:attrNameLst>
                                          <p:attrName>style.visibility</p:attrName>
                                        </p:attrNameLst>
                                      </p:cBhvr>
                                      <p:to>
                                        <p:strVal val="visible"/>
                                      </p:to>
                                    </p:set>
                                    <p:animEffect transition="in" filter="fade">
                                      <p:cBhvr additive="repl">
                                        <p:cTn id="7" dur="500"/>
                                        <p:tgtEl>
                                          <p:spTgt spid="576">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577"/>
                                        </p:tgtEl>
                                        <p:attrNameLst>
                                          <p:attrName>style.visibility</p:attrName>
                                        </p:attrNameLst>
                                      </p:cBhvr>
                                      <p:to>
                                        <p:strVal val="visible"/>
                                      </p:to>
                                    </p:set>
                                    <p:animEffect transition="in" filter="fade">
                                      <p:cBhvr additive="repl">
                                        <p:cTn id="10" dur="500"/>
                                        <p:tgtEl>
                                          <p:spTgt spid="57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576">
                                            <p:txEl>
                                              <p:pRg st="1" end="1"/>
                                            </p:txEl>
                                          </p:spTgt>
                                        </p:tgtEl>
                                        <p:attrNameLst>
                                          <p:attrName>style.visibility</p:attrName>
                                        </p:attrNameLst>
                                      </p:cBhvr>
                                      <p:to>
                                        <p:strVal val="visible"/>
                                      </p:to>
                                    </p:set>
                                    <p:animEffect transition="in" filter="fade">
                                      <p:cBhvr additive="repl">
                                        <p:cTn id="15" dur="500"/>
                                        <p:tgtEl>
                                          <p:spTgt spid="57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576">
                                            <p:txEl>
                                              <p:pRg st="2" end="2"/>
                                            </p:txEl>
                                          </p:spTgt>
                                        </p:tgtEl>
                                        <p:attrNameLst>
                                          <p:attrName>style.visibility</p:attrName>
                                        </p:attrNameLst>
                                      </p:cBhvr>
                                      <p:to>
                                        <p:strVal val="visible"/>
                                      </p:to>
                                    </p:set>
                                    <p:animEffect transition="in" filter="fade">
                                      <p:cBhvr additive="repl">
                                        <p:cTn id="20" dur="500"/>
                                        <p:tgtEl>
                                          <p:spTgt spid="57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576">
                                            <p:txEl>
                                              <p:pRg st="3" end="3"/>
                                            </p:txEl>
                                          </p:spTgt>
                                        </p:tgtEl>
                                        <p:attrNameLst>
                                          <p:attrName>style.visibility</p:attrName>
                                        </p:attrNameLst>
                                      </p:cBhvr>
                                      <p:to>
                                        <p:strVal val="visible"/>
                                      </p:to>
                                    </p:set>
                                    <p:animEffect transition="in" filter="fade">
                                      <p:cBhvr additive="repl">
                                        <p:cTn id="25" dur="500"/>
                                        <p:tgtEl>
                                          <p:spTgt spid="57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Collision Impact Detection Using IoT</a:t>
            </a:r>
            <a:endParaRPr lang="en-US" sz="3400" b="0" strike="noStrike" spc="-1">
              <a:solidFill>
                <a:srgbClr val="212121"/>
              </a:solidFill>
              <a:latin typeface="Roboto Condensed"/>
            </a:endParaRPr>
          </a:p>
        </p:txBody>
      </p:sp>
      <p:sp>
        <p:nvSpPr>
          <p:cNvPr id="579" name="TextShape 2"/>
          <p:cNvSpPr txBox="1"/>
          <p:nvPr/>
        </p:nvSpPr>
        <p:spPr>
          <a:xfrm>
            <a:off x="131040" y="863280"/>
            <a:ext cx="3932280" cy="333972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b="0" strike="noStrike" spc="-1" dirty="0" smtClean="0">
                <a:solidFill>
                  <a:srgbClr val="212121"/>
                </a:solidFill>
                <a:latin typeface="Roboto Condensed"/>
              </a:rPr>
              <a:t>Sensors</a:t>
            </a:r>
            <a:endParaRPr lang="en-US" sz="24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FSR Sensor</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Fire Sensor</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GPS Sensor</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Cameras</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OBD Access </a:t>
            </a: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Controlling</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 </a:t>
            </a:r>
            <a:r>
              <a:rPr lang="en-US" sz="2000" b="0" strike="noStrike" spc="-1" dirty="0" smtClean="0">
                <a:solidFill>
                  <a:srgbClr val="212121"/>
                </a:solidFill>
                <a:latin typeface="Roboto Condensed"/>
              </a:rPr>
              <a:t>Raspberry Pi</a:t>
            </a:r>
            <a:endParaRPr lang="en-US" sz="2000" b="0" strike="noStrike" spc="-1" dirty="0">
              <a:solidFill>
                <a:srgbClr val="212121"/>
              </a:solidFill>
              <a:latin typeface="Roboto Condensed"/>
            </a:endParaRPr>
          </a:p>
        </p:txBody>
      </p:sp>
      <p:sp>
        <p:nvSpPr>
          <p:cNvPr id="580" name="CustomShape 3"/>
          <p:cNvSpPr/>
          <p:nvPr/>
        </p:nvSpPr>
        <p:spPr>
          <a:xfrm>
            <a:off x="5330160" y="4427640"/>
            <a:ext cx="2781360" cy="8924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a:solidFill>
                  <a:srgbClr val="212121"/>
                </a:solidFill>
                <a:latin typeface="Roboto Condensed"/>
              </a:rPr>
              <a:t>WAN Connectivity</a:t>
            </a:r>
            <a:endParaRPr lang="en-IN" sz="2400" b="0" strike="noStrike" spc="-1">
              <a:latin typeface="Arial"/>
            </a:endParaRPr>
          </a:p>
          <a:p>
            <a:pPr marL="264960" indent="-264600" algn="just">
              <a:lnSpc>
                <a:spcPct val="90000"/>
              </a:lnSpc>
              <a:spcBef>
                <a:spcPts val="1001"/>
              </a:spcBef>
              <a:buClr>
                <a:srgbClr val="B84742"/>
              </a:buClr>
              <a:buFont typeface="Wingdings 3" charset="2"/>
              <a:buChar char=""/>
            </a:pPr>
            <a:r>
              <a:rPr lang="en-US" sz="2400" b="0" strike="noStrike" spc="-1">
                <a:solidFill>
                  <a:srgbClr val="212121"/>
                </a:solidFill>
                <a:latin typeface="Roboto Condensed"/>
              </a:rPr>
              <a:t>Cloud Services</a:t>
            </a:r>
            <a:endParaRPr lang="en-IN" sz="2400" b="0" strike="noStrike" spc="-1">
              <a:latin typeface="Arial"/>
            </a:endParaRPr>
          </a:p>
          <a:p>
            <a:pPr algn="just">
              <a:lnSpc>
                <a:spcPct val="90000"/>
              </a:lnSpc>
              <a:spcBef>
                <a:spcPts val="1001"/>
              </a:spcBef>
            </a:pPr>
            <a:endParaRPr lang="en-IN" sz="2400" b="0" strike="noStrike" spc="-1">
              <a:latin typeface="Arial"/>
            </a:endParaRPr>
          </a:p>
        </p:txBody>
      </p:sp>
      <p:sp>
        <p:nvSpPr>
          <p:cNvPr id="581" name="CustomShape 4"/>
          <p:cNvSpPr/>
          <p:nvPr/>
        </p:nvSpPr>
        <p:spPr>
          <a:xfrm>
            <a:off x="8159400" y="1236240"/>
            <a:ext cx="3823920" cy="14572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0" strike="noStrike" spc="-1">
                <a:solidFill>
                  <a:srgbClr val="212121"/>
                </a:solidFill>
                <a:latin typeface="Roboto Condensed"/>
              </a:rPr>
              <a:t>For Monitoring and Analysis</a:t>
            </a:r>
            <a:endParaRPr lang="en-IN" sz="24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PC</a:t>
            </a:r>
            <a:endParaRPr lang="en-IN" sz="20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Mobile</a:t>
            </a:r>
            <a:endParaRPr lang="en-IN" sz="20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Tablet</a:t>
            </a:r>
            <a:endParaRPr lang="en-IN" sz="2000" b="0" strike="noStrike" spc="-1">
              <a:latin typeface="Arial"/>
            </a:endParaRPr>
          </a:p>
          <a:p>
            <a:pPr algn="just">
              <a:lnSpc>
                <a:spcPct val="90000"/>
              </a:lnSpc>
              <a:spcBef>
                <a:spcPts val="1001"/>
              </a:spcBef>
            </a:pPr>
            <a:endParaRPr lang="en-IN" sz="2000" b="0" strike="noStrike" spc="-1">
              <a:latin typeface="Arial"/>
            </a:endParaRPr>
          </a:p>
        </p:txBody>
      </p:sp>
      <p:pic>
        <p:nvPicPr>
          <p:cNvPr id="582" name="Picture 5"/>
          <p:cNvPicPr/>
          <p:nvPr/>
        </p:nvPicPr>
        <p:blipFill>
          <a:blip r:embed="rId3"/>
          <a:stretch/>
        </p:blipFill>
        <p:spPr>
          <a:xfrm>
            <a:off x="4156920" y="1236240"/>
            <a:ext cx="3700800" cy="2643480"/>
          </a:xfrm>
          <a:prstGeom prst="rect">
            <a:avLst/>
          </a:prstGeom>
          <a:ln>
            <a:noFill/>
          </a:ln>
        </p:spPr>
      </p:pic>
      <p:pic>
        <p:nvPicPr>
          <p:cNvPr id="583" name="Picture 7"/>
          <p:cNvPicPr/>
          <p:nvPr/>
        </p:nvPicPr>
        <p:blipFill>
          <a:blip r:embed="rId4"/>
          <a:srcRect l="16696" t="27226" r="17948" b="7039"/>
          <a:stretch/>
        </p:blipFill>
        <p:spPr>
          <a:xfrm>
            <a:off x="9094680" y="2734560"/>
            <a:ext cx="2852640" cy="2869200"/>
          </a:xfrm>
          <a:prstGeom prst="rect">
            <a:avLst/>
          </a:prstGeom>
          <a:ln>
            <a:noFill/>
          </a:ln>
        </p:spPr>
      </p:pic>
      <p:pic>
        <p:nvPicPr>
          <p:cNvPr id="584" name="Picture 8"/>
          <p:cNvPicPr/>
          <p:nvPr/>
        </p:nvPicPr>
        <p:blipFill>
          <a:blip r:embed="rId5">
            <a:clrChange>
              <a:clrFrom>
                <a:srgbClr val="000000">
                  <a:alpha val="0"/>
                </a:srgbClr>
              </a:clrFrom>
              <a:clrTo>
                <a:srgbClr val="000000">
                  <a:alpha val="0"/>
                </a:srgbClr>
              </a:clrTo>
            </a:clrChange>
          </a:blip>
          <a:stretch/>
        </p:blipFill>
        <p:spPr>
          <a:xfrm>
            <a:off x="447480" y="3698640"/>
            <a:ext cx="5383800" cy="3028320"/>
          </a:xfrm>
          <a:prstGeom prst="rect">
            <a:avLst/>
          </a:prstGeom>
          <a:ln>
            <a:noFill/>
          </a:ln>
        </p:spPr>
      </p:pic>
      <p:sp>
        <p:nvSpPr>
          <p:cNvPr id="9" name="Rounded Rectangle 8"/>
          <p:cNvSpPr/>
          <p:nvPr/>
        </p:nvSpPr>
        <p:spPr>
          <a:xfrm>
            <a:off x="9204960" y="131980"/>
            <a:ext cx="279404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Requirements for </a:t>
            </a:r>
            <a:r>
              <a:rPr lang="en-IN" dirty="0" err="1"/>
              <a:t>IoT</a:t>
            </a:r>
            <a:r>
              <a:rPr lang="en-IN" dirty="0"/>
              <a:t> Setup </a:t>
            </a:r>
          </a:p>
        </p:txBody>
      </p:sp>
    </p:spTree>
    <p:extLst>
      <p:ext uri="{BB962C8B-B14F-4D97-AF65-F5344CB8AC3E}">
        <p14:creationId xmlns:p14="http://schemas.microsoft.com/office/powerpoint/2010/main" val="239878214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animEffect transition="in" filter="fade">
                                      <p:cBhvr additive="repl">
                                        <p:cTn id="7" dur="500"/>
                                        <p:tgtEl>
                                          <p:spTgt spid="579">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582"/>
                                        </p:tgtEl>
                                        <p:attrNameLst>
                                          <p:attrName>style.visibility</p:attrName>
                                        </p:attrNameLst>
                                      </p:cBhvr>
                                      <p:to>
                                        <p:strVal val="visible"/>
                                      </p:to>
                                    </p:set>
                                    <p:animEffect transition="in" filter="fade">
                                      <p:cBhvr additive="repl">
                                        <p:cTn id="10" dur="500"/>
                                        <p:tgtEl>
                                          <p:spTgt spid="58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579">
                                            <p:txEl>
                                              <p:pRg st="1" end="1"/>
                                            </p:txEl>
                                          </p:spTgt>
                                        </p:tgtEl>
                                        <p:attrNameLst>
                                          <p:attrName>style.visibility</p:attrName>
                                        </p:attrNameLst>
                                      </p:cBhvr>
                                      <p:to>
                                        <p:strVal val="visible"/>
                                      </p:to>
                                    </p:set>
                                    <p:animEffect transition="in" filter="fade">
                                      <p:cBhvr additive="repl">
                                        <p:cTn id="15" dur="500"/>
                                        <p:tgtEl>
                                          <p:spTgt spid="57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579">
                                            <p:txEl>
                                              <p:pRg st="2" end="2"/>
                                            </p:txEl>
                                          </p:spTgt>
                                        </p:tgtEl>
                                        <p:attrNameLst>
                                          <p:attrName>style.visibility</p:attrName>
                                        </p:attrNameLst>
                                      </p:cBhvr>
                                      <p:to>
                                        <p:strVal val="visible"/>
                                      </p:to>
                                    </p:set>
                                    <p:animEffect transition="in" filter="fade">
                                      <p:cBhvr additive="repl">
                                        <p:cTn id="20" dur="500"/>
                                        <p:tgtEl>
                                          <p:spTgt spid="57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579">
                                            <p:txEl>
                                              <p:pRg st="3" end="3"/>
                                            </p:txEl>
                                          </p:spTgt>
                                        </p:tgtEl>
                                        <p:attrNameLst>
                                          <p:attrName>style.visibility</p:attrName>
                                        </p:attrNameLst>
                                      </p:cBhvr>
                                      <p:to>
                                        <p:strVal val="visible"/>
                                      </p:to>
                                    </p:set>
                                    <p:animEffect transition="in" filter="fade">
                                      <p:cBhvr additive="repl">
                                        <p:cTn id="25" dur="500"/>
                                        <p:tgtEl>
                                          <p:spTgt spid="57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579">
                                            <p:txEl>
                                              <p:pRg st="4" end="4"/>
                                            </p:txEl>
                                          </p:spTgt>
                                        </p:tgtEl>
                                        <p:attrNameLst>
                                          <p:attrName>style.visibility</p:attrName>
                                        </p:attrNameLst>
                                      </p:cBhvr>
                                      <p:to>
                                        <p:strVal val="visible"/>
                                      </p:to>
                                    </p:set>
                                    <p:animEffect transition="in" filter="fade">
                                      <p:cBhvr additive="repl">
                                        <p:cTn id="30" dur="500"/>
                                        <p:tgtEl>
                                          <p:spTgt spid="579">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579">
                                            <p:txEl>
                                              <p:pRg st="5" end="5"/>
                                            </p:txEl>
                                          </p:spTgt>
                                        </p:tgtEl>
                                        <p:attrNameLst>
                                          <p:attrName>style.visibility</p:attrName>
                                        </p:attrNameLst>
                                      </p:cBhvr>
                                      <p:to>
                                        <p:strVal val="visible"/>
                                      </p:to>
                                    </p:set>
                                    <p:animEffect transition="in" filter="fade">
                                      <p:cBhvr additive="repl">
                                        <p:cTn id="35" dur="500"/>
                                        <p:tgtEl>
                                          <p:spTgt spid="579">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579">
                                            <p:txEl>
                                              <p:pRg st="6" end="6"/>
                                            </p:txEl>
                                          </p:spTgt>
                                        </p:tgtEl>
                                        <p:attrNameLst>
                                          <p:attrName>style.visibility</p:attrName>
                                        </p:attrNameLst>
                                      </p:cBhvr>
                                      <p:to>
                                        <p:strVal val="visible"/>
                                      </p:to>
                                    </p:set>
                                    <p:animEffect transition="in" filter="fade">
                                      <p:cBhvr additive="repl">
                                        <p:cTn id="40" dur="500"/>
                                        <p:tgtEl>
                                          <p:spTgt spid="579">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579">
                                            <p:txEl>
                                              <p:pRg st="7" end="7"/>
                                            </p:txEl>
                                          </p:spTgt>
                                        </p:tgtEl>
                                        <p:attrNameLst>
                                          <p:attrName>style.visibility</p:attrName>
                                        </p:attrNameLst>
                                      </p:cBhvr>
                                      <p:to>
                                        <p:strVal val="visible"/>
                                      </p:to>
                                    </p:set>
                                    <p:animEffect transition="in" filter="fade">
                                      <p:cBhvr additive="repl">
                                        <p:cTn id="45" dur="500"/>
                                        <p:tgtEl>
                                          <p:spTgt spid="579">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nodeType="clickEffect">
                                  <p:stCondLst>
                                    <p:cond delay="0"/>
                                  </p:stCondLst>
                                  <p:childTnLst>
                                    <p:set>
                                      <p:cBhvr>
                                        <p:cTn id="49" dur="1" fill="hold">
                                          <p:stCondLst>
                                            <p:cond delay="0"/>
                                          </p:stCondLst>
                                        </p:cTn>
                                        <p:tgtEl>
                                          <p:spTgt spid="580">
                                            <p:txEl>
                                              <p:pRg st="0" end="0"/>
                                            </p:txEl>
                                          </p:spTgt>
                                        </p:tgtEl>
                                        <p:attrNameLst>
                                          <p:attrName>style.visibility</p:attrName>
                                        </p:attrNameLst>
                                      </p:cBhvr>
                                      <p:to>
                                        <p:strVal val="visible"/>
                                      </p:to>
                                    </p:set>
                                    <p:animEffect transition="in" filter="fade">
                                      <p:cBhvr additive="repl">
                                        <p:cTn id="50" dur="500"/>
                                        <p:tgtEl>
                                          <p:spTgt spid="580">
                                            <p:txEl>
                                              <p:pRg st="0" end="0"/>
                                            </p:txEl>
                                          </p:spTgt>
                                        </p:tgtEl>
                                      </p:cBhvr>
                                    </p:animEffect>
                                  </p:childTnLst>
                                </p:cTn>
                              </p:par>
                              <p:par>
                                <p:cTn id="51" presetID="10" presetClass="entr" fill="hold" nodeType="withEffect">
                                  <p:stCondLst>
                                    <p:cond delay="0"/>
                                  </p:stCondLst>
                                  <p:childTnLst>
                                    <p:set>
                                      <p:cBhvr>
                                        <p:cTn id="52" dur="1" fill="hold">
                                          <p:stCondLst>
                                            <p:cond delay="0"/>
                                          </p:stCondLst>
                                        </p:cTn>
                                        <p:tgtEl>
                                          <p:spTgt spid="584"/>
                                        </p:tgtEl>
                                        <p:attrNameLst>
                                          <p:attrName>style.visibility</p:attrName>
                                        </p:attrNameLst>
                                      </p:cBhvr>
                                      <p:to>
                                        <p:strVal val="visible"/>
                                      </p:to>
                                    </p:set>
                                    <p:animEffect transition="in" filter="fade">
                                      <p:cBhvr additive="repl">
                                        <p:cTn id="53" dur="500"/>
                                        <p:tgtEl>
                                          <p:spTgt spid="58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fill="hold" nodeType="clickEffect">
                                  <p:stCondLst>
                                    <p:cond delay="0"/>
                                  </p:stCondLst>
                                  <p:childTnLst>
                                    <p:set>
                                      <p:cBhvr>
                                        <p:cTn id="57" dur="1" fill="hold">
                                          <p:stCondLst>
                                            <p:cond delay="0"/>
                                          </p:stCondLst>
                                        </p:cTn>
                                        <p:tgtEl>
                                          <p:spTgt spid="580">
                                            <p:txEl>
                                              <p:pRg st="1" end="1"/>
                                            </p:txEl>
                                          </p:spTgt>
                                        </p:tgtEl>
                                        <p:attrNameLst>
                                          <p:attrName>style.visibility</p:attrName>
                                        </p:attrNameLst>
                                      </p:cBhvr>
                                      <p:to>
                                        <p:strVal val="visible"/>
                                      </p:to>
                                    </p:set>
                                    <p:animEffect transition="in" filter="fade">
                                      <p:cBhvr additive="repl">
                                        <p:cTn id="58" dur="500"/>
                                        <p:tgtEl>
                                          <p:spTgt spid="580">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fill="hold" nodeType="clickEffect">
                                  <p:stCondLst>
                                    <p:cond delay="0"/>
                                  </p:stCondLst>
                                  <p:childTnLst>
                                    <p:set>
                                      <p:cBhvr>
                                        <p:cTn id="62" dur="1" fill="hold">
                                          <p:stCondLst>
                                            <p:cond delay="0"/>
                                          </p:stCondLst>
                                        </p:cTn>
                                        <p:tgtEl>
                                          <p:spTgt spid="581">
                                            <p:txEl>
                                              <p:pRg st="0" end="0"/>
                                            </p:txEl>
                                          </p:spTgt>
                                        </p:tgtEl>
                                        <p:attrNameLst>
                                          <p:attrName>style.visibility</p:attrName>
                                        </p:attrNameLst>
                                      </p:cBhvr>
                                      <p:to>
                                        <p:strVal val="visible"/>
                                      </p:to>
                                    </p:set>
                                    <p:animEffect transition="in" filter="fade">
                                      <p:cBhvr additive="repl">
                                        <p:cTn id="63" dur="500"/>
                                        <p:tgtEl>
                                          <p:spTgt spid="581">
                                            <p:txEl>
                                              <p:pRg st="0" end="0"/>
                                            </p:txEl>
                                          </p:spTgt>
                                        </p:tgtEl>
                                      </p:cBhvr>
                                    </p:animEffect>
                                  </p:childTnLst>
                                </p:cTn>
                              </p:par>
                              <p:par>
                                <p:cTn id="64" presetID="10" presetClass="entr" fill="hold" nodeType="withEffect">
                                  <p:stCondLst>
                                    <p:cond delay="0"/>
                                  </p:stCondLst>
                                  <p:childTnLst>
                                    <p:set>
                                      <p:cBhvr>
                                        <p:cTn id="65" dur="1" fill="hold">
                                          <p:stCondLst>
                                            <p:cond delay="0"/>
                                          </p:stCondLst>
                                        </p:cTn>
                                        <p:tgtEl>
                                          <p:spTgt spid="583"/>
                                        </p:tgtEl>
                                        <p:attrNameLst>
                                          <p:attrName>style.visibility</p:attrName>
                                        </p:attrNameLst>
                                      </p:cBhvr>
                                      <p:to>
                                        <p:strVal val="visible"/>
                                      </p:to>
                                    </p:set>
                                    <p:animEffect transition="in" filter="fade">
                                      <p:cBhvr additive="repl">
                                        <p:cTn id="66" dur="500"/>
                                        <p:tgtEl>
                                          <p:spTgt spid="58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fill="hold" nodeType="clickEffect">
                                  <p:stCondLst>
                                    <p:cond delay="0"/>
                                  </p:stCondLst>
                                  <p:childTnLst>
                                    <p:set>
                                      <p:cBhvr>
                                        <p:cTn id="70" dur="1" fill="hold">
                                          <p:stCondLst>
                                            <p:cond delay="0"/>
                                          </p:stCondLst>
                                        </p:cTn>
                                        <p:tgtEl>
                                          <p:spTgt spid="581">
                                            <p:txEl>
                                              <p:pRg st="1" end="1"/>
                                            </p:txEl>
                                          </p:spTgt>
                                        </p:tgtEl>
                                        <p:attrNameLst>
                                          <p:attrName>style.visibility</p:attrName>
                                        </p:attrNameLst>
                                      </p:cBhvr>
                                      <p:to>
                                        <p:strVal val="visible"/>
                                      </p:to>
                                    </p:set>
                                    <p:animEffect transition="in" filter="fade">
                                      <p:cBhvr additive="repl">
                                        <p:cTn id="71" dur="500"/>
                                        <p:tgtEl>
                                          <p:spTgt spid="581">
                                            <p:txEl>
                                              <p:pRg st="1" end="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fill="hold" nodeType="clickEffect">
                                  <p:stCondLst>
                                    <p:cond delay="0"/>
                                  </p:stCondLst>
                                  <p:childTnLst>
                                    <p:set>
                                      <p:cBhvr>
                                        <p:cTn id="75" dur="1" fill="hold">
                                          <p:stCondLst>
                                            <p:cond delay="0"/>
                                          </p:stCondLst>
                                        </p:cTn>
                                        <p:tgtEl>
                                          <p:spTgt spid="581">
                                            <p:txEl>
                                              <p:pRg st="2" end="2"/>
                                            </p:txEl>
                                          </p:spTgt>
                                        </p:tgtEl>
                                        <p:attrNameLst>
                                          <p:attrName>style.visibility</p:attrName>
                                        </p:attrNameLst>
                                      </p:cBhvr>
                                      <p:to>
                                        <p:strVal val="visible"/>
                                      </p:to>
                                    </p:set>
                                    <p:animEffect transition="in" filter="fade">
                                      <p:cBhvr additive="repl">
                                        <p:cTn id="76" dur="500"/>
                                        <p:tgtEl>
                                          <p:spTgt spid="581">
                                            <p:txEl>
                                              <p:pRg st="2" end="2"/>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fill="hold" nodeType="clickEffect">
                                  <p:stCondLst>
                                    <p:cond delay="0"/>
                                  </p:stCondLst>
                                  <p:childTnLst>
                                    <p:set>
                                      <p:cBhvr>
                                        <p:cTn id="80" dur="1" fill="hold">
                                          <p:stCondLst>
                                            <p:cond delay="0"/>
                                          </p:stCondLst>
                                        </p:cTn>
                                        <p:tgtEl>
                                          <p:spTgt spid="581">
                                            <p:txEl>
                                              <p:pRg st="3" end="3"/>
                                            </p:txEl>
                                          </p:spTgt>
                                        </p:tgtEl>
                                        <p:attrNameLst>
                                          <p:attrName>style.visibility</p:attrName>
                                        </p:attrNameLst>
                                      </p:cBhvr>
                                      <p:to>
                                        <p:strVal val="visible"/>
                                      </p:to>
                                    </p:set>
                                    <p:animEffect transition="in" filter="fade">
                                      <p:cBhvr additive="repl">
                                        <p:cTn id="81" dur="500"/>
                                        <p:tgtEl>
                                          <p:spTgt spid="58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
          <p:cNvGrpSpPr/>
          <p:nvPr/>
        </p:nvGrpSpPr>
        <p:grpSpPr>
          <a:xfrm>
            <a:off x="1964520" y="2796840"/>
            <a:ext cx="4874040" cy="1729800"/>
            <a:chOff x="1964520" y="2796840"/>
            <a:chExt cx="4874040" cy="1729800"/>
          </a:xfrm>
        </p:grpSpPr>
        <p:sp>
          <p:nvSpPr>
            <p:cNvPr id="122" name="CustomShape 2"/>
            <p:cNvSpPr/>
            <p:nvPr/>
          </p:nvSpPr>
          <p:spPr>
            <a:xfrm flipV="1">
              <a:off x="1964520" y="3661560"/>
              <a:ext cx="4873680" cy="864720"/>
            </a:xfrm>
            <a:custGeom>
              <a:avLst/>
              <a:gdLst/>
              <a:ahLst/>
              <a:cxnLst/>
              <a:rect l="l" t="t" r="r" b="b"/>
              <a:pathLst>
                <a:path w="21600" h="21600">
                  <a:moveTo>
                    <a:pt x="0" y="0"/>
                  </a:moveTo>
                  <a:lnTo>
                    <a:pt x="21600" y="21600"/>
                  </a:lnTo>
                </a:path>
              </a:pathLst>
            </a:custGeom>
            <a:noFill/>
            <a:ln w="19080">
              <a:solidFill>
                <a:schemeClr val="tx1"/>
              </a:solidFill>
              <a:prstDash val="lgDash"/>
              <a:headEnd type="triangle" w="lg" len="lg"/>
            </a:ln>
          </p:spPr>
          <p:style>
            <a:lnRef idx="1">
              <a:schemeClr val="accent1"/>
            </a:lnRef>
            <a:fillRef idx="0">
              <a:schemeClr val="accent1"/>
            </a:fillRef>
            <a:effectRef idx="0">
              <a:schemeClr val="accent1"/>
            </a:effectRef>
            <a:fontRef idx="minor"/>
          </p:style>
        </p:sp>
        <p:sp>
          <p:nvSpPr>
            <p:cNvPr id="123" name="CustomShape 3"/>
            <p:cNvSpPr/>
            <p:nvPr/>
          </p:nvSpPr>
          <p:spPr>
            <a:xfrm flipH="1" flipV="1">
              <a:off x="2004120" y="2796840"/>
              <a:ext cx="4834080" cy="864720"/>
            </a:xfrm>
            <a:custGeom>
              <a:avLst/>
              <a:gdLst/>
              <a:ahLst/>
              <a:cxnLst/>
              <a:rect l="l" t="t" r="r" b="b"/>
              <a:pathLst>
                <a:path w="21600" h="21600">
                  <a:moveTo>
                    <a:pt x="0" y="0"/>
                  </a:moveTo>
                  <a:lnTo>
                    <a:pt x="21600" y="21600"/>
                  </a:lnTo>
                </a:path>
              </a:pathLst>
            </a:custGeom>
            <a:noFill/>
            <a:ln w="19080">
              <a:solidFill>
                <a:schemeClr val="tx1"/>
              </a:solidFill>
              <a:prstDash val="lgDash"/>
              <a:headEnd type="triangle" w="lg" len="lg"/>
            </a:ln>
          </p:spPr>
          <p:style>
            <a:lnRef idx="1">
              <a:schemeClr val="accent1"/>
            </a:lnRef>
            <a:fillRef idx="0">
              <a:schemeClr val="accent1"/>
            </a:fillRef>
            <a:effectRef idx="0">
              <a:schemeClr val="accent1"/>
            </a:effectRef>
            <a:fontRef idx="minor"/>
          </p:style>
        </p:sp>
        <p:sp>
          <p:nvSpPr>
            <p:cNvPr id="124" name="CustomShape 4"/>
            <p:cNvSpPr/>
            <p:nvPr/>
          </p:nvSpPr>
          <p:spPr>
            <a:xfrm>
              <a:off x="4884480" y="3469320"/>
              <a:ext cx="1086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nvGrpSpPr>
          <p:cNvPr id="125" name="Group 5"/>
          <p:cNvGrpSpPr/>
          <p:nvPr/>
        </p:nvGrpSpPr>
        <p:grpSpPr>
          <a:xfrm>
            <a:off x="1896840" y="1576440"/>
            <a:ext cx="4975560" cy="3469320"/>
            <a:chOff x="1896840" y="1576440"/>
            <a:chExt cx="4975560" cy="3469320"/>
          </a:xfrm>
        </p:grpSpPr>
        <p:sp>
          <p:nvSpPr>
            <p:cNvPr id="126" name="CustomShape 6"/>
            <p:cNvSpPr/>
            <p:nvPr/>
          </p:nvSpPr>
          <p:spPr>
            <a:xfrm>
              <a:off x="2387520" y="1576440"/>
              <a:ext cx="3938040" cy="2778120"/>
            </a:xfrm>
            <a:prstGeom prst="roundRect">
              <a:avLst>
                <a:gd name="adj" fmla="val 16667"/>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p:style>
        </p:sp>
        <p:sp>
          <p:nvSpPr>
            <p:cNvPr id="127" name="CustomShape 7"/>
            <p:cNvSpPr/>
            <p:nvPr/>
          </p:nvSpPr>
          <p:spPr>
            <a:xfrm>
              <a:off x="1896840" y="4406760"/>
              <a:ext cx="49755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212121"/>
                  </a:solidFill>
                  <a:latin typeface="Roboto Condensed"/>
                </a:rPr>
                <a:t>Within Organization for </a:t>
              </a:r>
              <a:endParaRPr lang="en-IN" sz="1800" b="0" strike="noStrike" spc="-1">
                <a:latin typeface="Arial"/>
              </a:endParaRPr>
            </a:p>
            <a:p>
              <a:pPr algn="ctr">
                <a:lnSpc>
                  <a:spcPct val="100000"/>
                </a:lnSpc>
              </a:pPr>
              <a:r>
                <a:rPr lang="en-US" sz="1800" b="0" strike="noStrike" spc="-1">
                  <a:solidFill>
                    <a:srgbClr val="212121"/>
                  </a:solidFill>
                  <a:latin typeface="Roboto Condensed"/>
                </a:rPr>
                <a:t>Local Analysis, Processing and Controlling</a:t>
              </a:r>
              <a:endParaRPr lang="en-IN" sz="1800" b="0" strike="noStrike" spc="-1">
                <a:latin typeface="Arial"/>
              </a:endParaRPr>
            </a:p>
          </p:txBody>
        </p:sp>
      </p:grpSp>
      <p:sp>
        <p:nvSpPr>
          <p:cNvPr id="128" name="TextShape 8"/>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pc="-1" dirty="0">
                <a:solidFill>
                  <a:srgbClr val="373737"/>
                </a:solidFill>
              </a:rPr>
              <a:t>Common Architecture for </a:t>
            </a:r>
            <a:r>
              <a:rPr lang="en-US" sz="3400" b="1" spc="-1" dirty="0" err="1">
                <a:solidFill>
                  <a:srgbClr val="373737"/>
                </a:solidFill>
              </a:rPr>
              <a:t>IoT</a:t>
            </a:r>
            <a:r>
              <a:rPr lang="en-US" sz="3400" b="1" spc="-1" dirty="0">
                <a:solidFill>
                  <a:srgbClr val="373737"/>
                </a:solidFill>
              </a:rPr>
              <a:t> Application</a:t>
            </a:r>
          </a:p>
        </p:txBody>
      </p:sp>
      <p:grpSp>
        <p:nvGrpSpPr>
          <p:cNvPr id="130" name="Group 10"/>
          <p:cNvGrpSpPr/>
          <p:nvPr/>
        </p:nvGrpSpPr>
        <p:grpSpPr>
          <a:xfrm>
            <a:off x="6504480" y="3191760"/>
            <a:ext cx="2103120" cy="1852920"/>
            <a:chOff x="6504480" y="3191760"/>
            <a:chExt cx="2103120" cy="1852920"/>
          </a:xfrm>
        </p:grpSpPr>
        <p:sp>
          <p:nvSpPr>
            <p:cNvPr id="131" name="CustomShape 11"/>
            <p:cNvSpPr/>
            <p:nvPr/>
          </p:nvSpPr>
          <p:spPr>
            <a:xfrm>
              <a:off x="683856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Cloud Services</a:t>
              </a:r>
              <a:endParaRPr lang="en-IN" sz="1800" b="0" strike="noStrike" spc="-1">
                <a:latin typeface="Arial"/>
              </a:endParaRPr>
            </a:p>
          </p:txBody>
        </p:sp>
        <p:sp>
          <p:nvSpPr>
            <p:cNvPr id="132" name="CustomShape 12"/>
            <p:cNvSpPr/>
            <p:nvPr/>
          </p:nvSpPr>
          <p:spPr>
            <a:xfrm>
              <a:off x="6504480" y="4132080"/>
              <a:ext cx="21031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Central and Remote </a:t>
              </a:r>
              <a:endParaRPr lang="en-IN" sz="1800" b="0" strike="noStrike" spc="-1">
                <a:latin typeface="Arial"/>
              </a:endParaRPr>
            </a:p>
            <a:p>
              <a:pPr algn="ctr">
                <a:lnSpc>
                  <a:spcPct val="100000"/>
                </a:lnSpc>
              </a:pPr>
              <a:r>
                <a:rPr lang="en-US" sz="1800" b="0" strike="noStrike" spc="-1">
                  <a:solidFill>
                    <a:srgbClr val="212121"/>
                  </a:solidFill>
                  <a:latin typeface="Roboto Condensed"/>
                </a:rPr>
                <a:t>Storage/Analysis</a:t>
              </a:r>
              <a:endParaRPr lang="en-IN" sz="1800" b="0" strike="noStrike" spc="-1">
                <a:latin typeface="Arial"/>
              </a:endParaRPr>
            </a:p>
          </p:txBody>
        </p:sp>
      </p:grpSp>
      <p:grpSp>
        <p:nvGrpSpPr>
          <p:cNvPr id="133" name="Group 13"/>
          <p:cNvGrpSpPr/>
          <p:nvPr/>
        </p:nvGrpSpPr>
        <p:grpSpPr>
          <a:xfrm>
            <a:off x="5787001" y="3661920"/>
            <a:ext cx="1325706" cy="1203009"/>
            <a:chOff x="5811435" y="3661920"/>
            <a:chExt cx="1026765" cy="1203009"/>
          </a:xfrm>
        </p:grpSpPr>
        <p:sp>
          <p:nvSpPr>
            <p:cNvPr id="134" name="CustomShape 14"/>
            <p:cNvSpPr/>
            <p:nvPr/>
          </p:nvSpPr>
          <p:spPr>
            <a:xfrm>
              <a:off x="5975640" y="3661920"/>
              <a:ext cx="862560" cy="36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sp>
          <p:nvSpPr>
            <p:cNvPr id="135" name="CustomShape 15"/>
            <p:cNvSpPr/>
            <p:nvPr/>
          </p:nvSpPr>
          <p:spPr>
            <a:xfrm>
              <a:off x="5811435" y="3678009"/>
              <a:ext cx="101268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212121"/>
                  </a:solidFill>
                  <a:latin typeface="Roboto Condensed"/>
                </a:rPr>
                <a:t>Internet Gateway</a:t>
              </a:r>
              <a:endParaRPr lang="en-IN" sz="1800" b="0" strike="noStrike" spc="-1" dirty="0">
                <a:latin typeface="Arial"/>
              </a:endParaRPr>
            </a:p>
          </p:txBody>
        </p:sp>
      </p:grpSp>
      <p:sp>
        <p:nvSpPr>
          <p:cNvPr id="136" name="CustomShape 16"/>
          <p:cNvSpPr/>
          <p:nvPr/>
        </p:nvSpPr>
        <p:spPr>
          <a:xfrm>
            <a:off x="169920" y="6006960"/>
            <a:ext cx="56858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212121"/>
                </a:solidFill>
                <a:latin typeface="Roboto Condensed"/>
              </a:rPr>
              <a:t>Where, Link: Wire, LAN, Wi-Fi, or Bluetooth Connectivity </a:t>
            </a:r>
            <a:endParaRPr lang="en-IN" sz="1400" b="0" strike="noStrike" spc="-1">
              <a:latin typeface="Arial"/>
            </a:endParaRPr>
          </a:p>
        </p:txBody>
      </p:sp>
      <p:grpSp>
        <p:nvGrpSpPr>
          <p:cNvPr id="137" name="Group 17"/>
          <p:cNvGrpSpPr/>
          <p:nvPr/>
        </p:nvGrpSpPr>
        <p:grpSpPr>
          <a:xfrm>
            <a:off x="1964520" y="2796840"/>
            <a:ext cx="2072520" cy="1729800"/>
            <a:chOff x="1964520" y="2796840"/>
            <a:chExt cx="2072520" cy="1729800"/>
          </a:xfrm>
        </p:grpSpPr>
        <p:sp>
          <p:nvSpPr>
            <p:cNvPr id="138" name="CustomShape 18"/>
            <p:cNvSpPr/>
            <p:nvPr/>
          </p:nvSpPr>
          <p:spPr>
            <a:xfrm>
              <a:off x="267228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Controller Node</a:t>
              </a:r>
              <a:endParaRPr lang="en-IN" sz="1800" b="0" strike="noStrike" spc="-1">
                <a:latin typeface="Arial"/>
              </a:endParaRPr>
            </a:p>
          </p:txBody>
        </p:sp>
        <p:sp>
          <p:nvSpPr>
            <p:cNvPr id="139" name="CustomShape 19"/>
            <p:cNvSpPr/>
            <p:nvPr/>
          </p:nvSpPr>
          <p:spPr>
            <a:xfrm flipV="1">
              <a:off x="1964520" y="3661920"/>
              <a:ext cx="707400" cy="8647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140" name="CustomShape 20"/>
            <p:cNvSpPr/>
            <p:nvPr/>
          </p:nvSpPr>
          <p:spPr>
            <a:xfrm flipH="1" flipV="1">
              <a:off x="2003400" y="2796840"/>
              <a:ext cx="667800" cy="8647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141" name="CustomShape 21"/>
            <p:cNvSpPr/>
            <p:nvPr/>
          </p:nvSpPr>
          <p:spPr>
            <a:xfrm>
              <a:off x="2013840" y="3477240"/>
              <a:ext cx="64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Link</a:t>
              </a:r>
              <a:endParaRPr lang="en-IN" sz="1800" b="0" strike="noStrike" spc="-1">
                <a:latin typeface="Arial"/>
              </a:endParaRPr>
            </a:p>
          </p:txBody>
        </p:sp>
      </p:grpSp>
      <p:grpSp>
        <p:nvGrpSpPr>
          <p:cNvPr id="142" name="Group 22"/>
          <p:cNvGrpSpPr/>
          <p:nvPr/>
        </p:nvGrpSpPr>
        <p:grpSpPr>
          <a:xfrm>
            <a:off x="4006440" y="3191760"/>
            <a:ext cx="1968840" cy="939960"/>
            <a:chOff x="4006440" y="3191760"/>
            <a:chExt cx="1968840" cy="939960"/>
          </a:xfrm>
        </p:grpSpPr>
        <p:grpSp>
          <p:nvGrpSpPr>
            <p:cNvPr id="143" name="Group 23"/>
            <p:cNvGrpSpPr/>
            <p:nvPr/>
          </p:nvGrpSpPr>
          <p:grpSpPr>
            <a:xfrm>
              <a:off x="4037400" y="3191760"/>
              <a:ext cx="1937880" cy="939960"/>
              <a:chOff x="4037400" y="3191760"/>
              <a:chExt cx="1937880" cy="939960"/>
            </a:xfrm>
          </p:grpSpPr>
          <p:sp>
            <p:nvSpPr>
              <p:cNvPr id="144" name="CustomShape 24"/>
              <p:cNvSpPr/>
              <p:nvPr/>
            </p:nvSpPr>
            <p:spPr>
              <a:xfrm>
                <a:off x="461052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Fog / Local Computer  </a:t>
                </a:r>
                <a:endParaRPr lang="en-IN" sz="1800" b="0" strike="noStrike" spc="-1">
                  <a:latin typeface="Arial"/>
                </a:endParaRPr>
              </a:p>
            </p:txBody>
          </p:sp>
          <p:sp>
            <p:nvSpPr>
              <p:cNvPr id="145" name="CustomShape 25"/>
              <p:cNvSpPr/>
              <p:nvPr/>
            </p:nvSpPr>
            <p:spPr>
              <a:xfrm>
                <a:off x="4037400" y="3661920"/>
                <a:ext cx="572760" cy="36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grpSp>
        <p:sp>
          <p:nvSpPr>
            <p:cNvPr id="146" name="CustomShape 26"/>
            <p:cNvSpPr/>
            <p:nvPr/>
          </p:nvSpPr>
          <p:spPr>
            <a:xfrm>
              <a:off x="4006440" y="3661920"/>
              <a:ext cx="64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Link</a:t>
              </a:r>
              <a:endParaRPr lang="en-IN" sz="1800" b="0" strike="noStrike" spc="-1">
                <a:latin typeface="Arial"/>
              </a:endParaRPr>
            </a:p>
          </p:txBody>
        </p:sp>
      </p:grpSp>
      <p:grpSp>
        <p:nvGrpSpPr>
          <p:cNvPr id="147" name="Group 27"/>
          <p:cNvGrpSpPr/>
          <p:nvPr/>
        </p:nvGrpSpPr>
        <p:grpSpPr>
          <a:xfrm>
            <a:off x="189360" y="1712160"/>
            <a:ext cx="2463480" cy="1554480"/>
            <a:chOff x="189360" y="1712160"/>
            <a:chExt cx="2463480" cy="1554480"/>
          </a:xfrm>
        </p:grpSpPr>
        <p:sp>
          <p:nvSpPr>
            <p:cNvPr id="148" name="CustomShape 28"/>
            <p:cNvSpPr/>
            <p:nvPr/>
          </p:nvSpPr>
          <p:spPr>
            <a:xfrm>
              <a:off x="639360" y="232668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Sensor Nodes</a:t>
              </a:r>
              <a:endParaRPr lang="en-IN" sz="1800" b="0" strike="noStrike" spc="-1">
                <a:latin typeface="Arial"/>
              </a:endParaRPr>
            </a:p>
          </p:txBody>
        </p:sp>
        <p:sp>
          <p:nvSpPr>
            <p:cNvPr id="149" name="CustomShape 29"/>
            <p:cNvSpPr/>
            <p:nvPr/>
          </p:nvSpPr>
          <p:spPr>
            <a:xfrm>
              <a:off x="189360" y="1712160"/>
              <a:ext cx="24634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All Kind of Sensors, </a:t>
              </a:r>
              <a:endParaRPr lang="en-IN" sz="1800" b="0" strike="noStrike" spc="-1">
                <a:latin typeface="Arial"/>
              </a:endParaRPr>
            </a:p>
            <a:p>
              <a:pPr algn="ctr">
                <a:lnSpc>
                  <a:spcPct val="100000"/>
                </a:lnSpc>
              </a:pPr>
              <a:r>
                <a:rPr lang="en-US" sz="1800" b="0" strike="noStrike" spc="-1">
                  <a:solidFill>
                    <a:srgbClr val="212121"/>
                  </a:solidFill>
                  <a:latin typeface="Roboto Condensed"/>
                </a:rPr>
                <a:t>GPS, etc.</a:t>
              </a:r>
              <a:endParaRPr lang="en-IN" sz="1800" b="0" strike="noStrike" spc="-1">
                <a:latin typeface="Arial"/>
              </a:endParaRPr>
            </a:p>
          </p:txBody>
        </p:sp>
      </p:grpSp>
      <p:grpSp>
        <p:nvGrpSpPr>
          <p:cNvPr id="150" name="Group 30"/>
          <p:cNvGrpSpPr/>
          <p:nvPr/>
        </p:nvGrpSpPr>
        <p:grpSpPr>
          <a:xfrm>
            <a:off x="85680" y="4056840"/>
            <a:ext cx="2782800" cy="1868760"/>
            <a:chOff x="85680" y="4056840"/>
            <a:chExt cx="2782800" cy="1868760"/>
          </a:xfrm>
        </p:grpSpPr>
        <p:sp>
          <p:nvSpPr>
            <p:cNvPr id="151" name="CustomShape 31"/>
            <p:cNvSpPr/>
            <p:nvPr/>
          </p:nvSpPr>
          <p:spPr>
            <a:xfrm>
              <a:off x="599400" y="405684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Actuator Nodes</a:t>
              </a:r>
              <a:endParaRPr lang="en-IN" sz="1800" b="0" strike="noStrike" spc="-1">
                <a:latin typeface="Arial"/>
              </a:endParaRPr>
            </a:p>
          </p:txBody>
        </p:sp>
        <p:sp>
          <p:nvSpPr>
            <p:cNvPr id="152" name="CustomShape 32"/>
            <p:cNvSpPr/>
            <p:nvPr/>
          </p:nvSpPr>
          <p:spPr>
            <a:xfrm>
              <a:off x="85680" y="5012280"/>
              <a:ext cx="27828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Relays, Alarms, Motors, Actuators, Light Indicators, etc.</a:t>
              </a:r>
              <a:endParaRPr lang="en-IN" sz="1800" b="0" strike="noStrike" spc="-1">
                <a:latin typeface="Arial"/>
              </a:endParaRPr>
            </a:p>
          </p:txBody>
        </p:sp>
      </p:grpSp>
      <p:grpSp>
        <p:nvGrpSpPr>
          <p:cNvPr id="153" name="Group 33"/>
          <p:cNvGrpSpPr/>
          <p:nvPr/>
        </p:nvGrpSpPr>
        <p:grpSpPr>
          <a:xfrm>
            <a:off x="2617200" y="1705320"/>
            <a:ext cx="3358080" cy="1486080"/>
            <a:chOff x="2617200" y="1705320"/>
            <a:chExt cx="3358080" cy="1486080"/>
          </a:xfrm>
        </p:grpSpPr>
        <p:sp>
          <p:nvSpPr>
            <p:cNvPr id="154" name="CustomShape 34"/>
            <p:cNvSpPr/>
            <p:nvPr/>
          </p:nvSpPr>
          <p:spPr>
            <a:xfrm>
              <a:off x="4610520" y="170532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Local Monitoring</a:t>
              </a:r>
              <a:endParaRPr lang="en-IN" sz="1800" b="0" strike="noStrike" spc="-1">
                <a:latin typeface="Arial"/>
              </a:endParaRPr>
            </a:p>
          </p:txBody>
        </p:sp>
        <p:sp>
          <p:nvSpPr>
            <p:cNvPr id="155" name="CustomShape 35"/>
            <p:cNvSpPr/>
            <p:nvPr/>
          </p:nvSpPr>
          <p:spPr>
            <a:xfrm flipH="1" flipV="1">
              <a:off x="5292360" y="2645640"/>
              <a:ext cx="360" cy="54576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sp>
          <p:nvSpPr>
            <p:cNvPr id="156" name="CustomShape 36"/>
            <p:cNvSpPr/>
            <p:nvPr/>
          </p:nvSpPr>
          <p:spPr>
            <a:xfrm>
              <a:off x="5249880" y="2766600"/>
              <a:ext cx="64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Link</a:t>
              </a:r>
              <a:endParaRPr lang="en-IN" sz="1800" b="0" strike="noStrike" spc="-1">
                <a:latin typeface="Arial"/>
              </a:endParaRPr>
            </a:p>
          </p:txBody>
        </p:sp>
        <p:sp>
          <p:nvSpPr>
            <p:cNvPr id="157" name="CustomShape 37"/>
            <p:cNvSpPr/>
            <p:nvPr/>
          </p:nvSpPr>
          <p:spPr>
            <a:xfrm>
              <a:off x="2617200" y="1722240"/>
              <a:ext cx="203616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1800" b="0" strike="noStrike" spc="-1">
                  <a:solidFill>
                    <a:srgbClr val="212121"/>
                  </a:solidFill>
                  <a:latin typeface="Roboto Condensed"/>
                </a:rPr>
                <a:t>In House Monitoring or Care Taker Team Members</a:t>
              </a:r>
              <a:endParaRPr lang="en-IN" sz="1800" b="0" strike="noStrike" spc="-1">
                <a:latin typeface="Arial"/>
              </a:endParaRPr>
            </a:p>
          </p:txBody>
        </p:sp>
      </p:grpSp>
      <p:grpSp>
        <p:nvGrpSpPr>
          <p:cNvPr id="158" name="Group 38"/>
          <p:cNvGrpSpPr/>
          <p:nvPr/>
        </p:nvGrpSpPr>
        <p:grpSpPr>
          <a:xfrm>
            <a:off x="8203680" y="1615320"/>
            <a:ext cx="3904200" cy="4086000"/>
            <a:chOff x="8203680" y="1615320"/>
            <a:chExt cx="3904200" cy="4086000"/>
          </a:xfrm>
        </p:grpSpPr>
        <p:sp>
          <p:nvSpPr>
            <p:cNvPr id="159" name="CustomShape 39"/>
            <p:cNvSpPr/>
            <p:nvPr/>
          </p:nvSpPr>
          <p:spPr>
            <a:xfrm>
              <a:off x="9654480" y="232668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Remote Monitoring</a:t>
              </a:r>
              <a:endParaRPr lang="en-IN" sz="1800" b="0" strike="noStrike" spc="-1">
                <a:latin typeface="Arial"/>
              </a:endParaRPr>
            </a:p>
          </p:txBody>
        </p:sp>
        <p:sp>
          <p:nvSpPr>
            <p:cNvPr id="160" name="CustomShape 40"/>
            <p:cNvSpPr/>
            <p:nvPr/>
          </p:nvSpPr>
          <p:spPr>
            <a:xfrm>
              <a:off x="9654480" y="405684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Data Analytics</a:t>
              </a:r>
              <a:endParaRPr lang="en-IN" sz="1800" b="0" strike="noStrike" spc="-1">
                <a:latin typeface="Arial"/>
              </a:endParaRPr>
            </a:p>
          </p:txBody>
        </p:sp>
        <p:sp>
          <p:nvSpPr>
            <p:cNvPr id="161" name="CustomShape 41"/>
            <p:cNvSpPr/>
            <p:nvPr/>
          </p:nvSpPr>
          <p:spPr>
            <a:xfrm>
              <a:off x="9285480" y="5062320"/>
              <a:ext cx="2103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Research / Decision Making</a:t>
              </a:r>
              <a:endParaRPr lang="en-IN" sz="1800" b="0" strike="noStrike" spc="-1">
                <a:latin typeface="Arial"/>
              </a:endParaRPr>
            </a:p>
          </p:txBody>
        </p:sp>
        <p:sp>
          <p:nvSpPr>
            <p:cNvPr id="162" name="CustomShape 42"/>
            <p:cNvSpPr/>
            <p:nvPr/>
          </p:nvSpPr>
          <p:spPr>
            <a:xfrm flipV="1">
              <a:off x="8203680" y="2796480"/>
              <a:ext cx="1450440" cy="86472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grpSp>
          <p:nvGrpSpPr>
            <p:cNvPr id="163" name="Group 43"/>
            <p:cNvGrpSpPr/>
            <p:nvPr/>
          </p:nvGrpSpPr>
          <p:grpSpPr>
            <a:xfrm>
              <a:off x="8203680" y="3490200"/>
              <a:ext cx="1450440" cy="1036440"/>
              <a:chOff x="8203680" y="3490200"/>
              <a:chExt cx="1450440" cy="1036440"/>
            </a:xfrm>
          </p:grpSpPr>
          <p:sp>
            <p:nvSpPr>
              <p:cNvPr id="164" name="CustomShape 44"/>
              <p:cNvSpPr/>
              <p:nvPr/>
            </p:nvSpPr>
            <p:spPr>
              <a:xfrm>
                <a:off x="8203680" y="3661920"/>
                <a:ext cx="1450440" cy="8647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165" name="CustomShape 45"/>
              <p:cNvSpPr/>
              <p:nvPr/>
            </p:nvSpPr>
            <p:spPr>
              <a:xfrm>
                <a:off x="8390880" y="349020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sp>
          <p:nvSpPr>
            <p:cNvPr id="166" name="CustomShape 46"/>
            <p:cNvSpPr/>
            <p:nvPr/>
          </p:nvSpPr>
          <p:spPr>
            <a:xfrm>
              <a:off x="8607960" y="1615320"/>
              <a:ext cx="34999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212121"/>
                  </a:solidFill>
                  <a:latin typeface="Roboto Condensed"/>
                </a:rPr>
                <a:t>Remote Monitoring or Care Taker or Emergency Help Team Members.</a:t>
              </a:r>
              <a:endParaRPr lang="en-IN" sz="1800" b="0" strike="noStrike" spc="-1">
                <a:latin typeface="Arial"/>
              </a:endParaRPr>
            </a:p>
          </p:txBody>
        </p:sp>
      </p:grpSp>
      <p:grpSp>
        <p:nvGrpSpPr>
          <p:cNvPr id="167" name="Group 47"/>
          <p:cNvGrpSpPr/>
          <p:nvPr/>
        </p:nvGrpSpPr>
        <p:grpSpPr>
          <a:xfrm>
            <a:off x="4356720" y="811800"/>
            <a:ext cx="7751160" cy="764280"/>
            <a:chOff x="4356720" y="811800"/>
            <a:chExt cx="7751160" cy="764280"/>
          </a:xfrm>
        </p:grpSpPr>
        <p:sp>
          <p:nvSpPr>
            <p:cNvPr id="168" name="CustomShape 48"/>
            <p:cNvSpPr/>
            <p:nvPr/>
          </p:nvSpPr>
          <p:spPr>
            <a:xfrm>
              <a:off x="6095880" y="811800"/>
              <a:ext cx="6012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212121"/>
                  </a:solidFill>
                  <a:latin typeface="Roboto Condensed"/>
                </a:rPr>
                <a:t>This “Local Analysis, Processing and Controlling” section may not be there in many </a:t>
              </a:r>
              <a:r>
                <a:rPr lang="en-US" sz="1800" b="0" strike="noStrike" spc="-1" dirty="0" err="1">
                  <a:solidFill>
                    <a:srgbClr val="212121"/>
                  </a:solidFill>
                  <a:latin typeface="Roboto Condensed"/>
                </a:rPr>
                <a:t>IoT</a:t>
              </a:r>
              <a:r>
                <a:rPr lang="en-US" sz="1800" b="0" strike="noStrike" spc="-1" dirty="0">
                  <a:solidFill>
                    <a:srgbClr val="212121"/>
                  </a:solidFill>
                  <a:latin typeface="Roboto Condensed"/>
                </a:rPr>
                <a:t> solutions</a:t>
              </a:r>
              <a:endParaRPr lang="en-IN" sz="1800" b="0" strike="noStrike" spc="-1" dirty="0">
                <a:latin typeface="Arial"/>
              </a:endParaRPr>
            </a:p>
          </p:txBody>
        </p:sp>
        <p:sp>
          <p:nvSpPr>
            <p:cNvPr id="169" name="CustomShape 49"/>
            <p:cNvSpPr/>
            <p:nvPr/>
          </p:nvSpPr>
          <p:spPr>
            <a:xfrm flipH="1">
              <a:off x="4356720" y="978480"/>
              <a:ext cx="1738800" cy="59760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323940262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additive="repl">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50"/>
                                        </p:tgtEl>
                                        <p:attrNameLst>
                                          <p:attrName>style.visibility</p:attrName>
                                        </p:attrNameLst>
                                      </p:cBhvr>
                                      <p:to>
                                        <p:strVal val="visible"/>
                                      </p:to>
                                    </p:set>
                                    <p:animEffect transition="in" filter="fade">
                                      <p:cBhvr additive="repl">
                                        <p:cTn id="12" dur="500"/>
                                        <p:tgtEl>
                                          <p:spTgt spid="1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additive="repl">
                                        <p:cTn id="17" dur="500"/>
                                        <p:tgtEl>
                                          <p:spTgt spid="121"/>
                                        </p:tgtEl>
                                      </p:cBhvr>
                                    </p:animEffect>
                                  </p:childTnLst>
                                </p:cTn>
                              </p:par>
                              <p:par>
                                <p:cTn id="18" presetID="10" presetClass="entr" fill="hold" nodeType="with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fade">
                                      <p:cBhvr additive="repl">
                                        <p:cTn id="20" dur="500"/>
                                        <p:tgtEl>
                                          <p:spTgt spid="1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158"/>
                                        </p:tgtEl>
                                        <p:attrNameLst>
                                          <p:attrName>style.visibility</p:attrName>
                                        </p:attrNameLst>
                                      </p:cBhvr>
                                      <p:to>
                                        <p:strVal val="visible"/>
                                      </p:to>
                                    </p:set>
                                    <p:animEffect transition="in" filter="fade">
                                      <p:cBhvr additive="repl">
                                        <p:cTn id="25" dur="500"/>
                                        <p:tgtEl>
                                          <p:spTgt spid="15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fill="hold" nodeType="clickEffect">
                                  <p:stCondLst>
                                    <p:cond delay="0"/>
                                  </p:stCondLst>
                                  <p:childTnLst>
                                    <p:animEffect transition="out" filter="fade">
                                      <p:cBhvr additive="repl">
                                        <p:cTn id="29" dur="500"/>
                                        <p:tgtEl>
                                          <p:spTgt spid="121"/>
                                        </p:tgtEl>
                                      </p:cBhvr>
                                    </p:animEffect>
                                    <p:set>
                                      <p:cBhvr>
                                        <p:cTn id="30" dur="1" fill="hold">
                                          <p:stCondLst>
                                            <p:cond delay="499"/>
                                          </p:stCondLst>
                                        </p:cTn>
                                        <p:tgtEl>
                                          <p:spTgt spid="1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137"/>
                                        </p:tgtEl>
                                        <p:attrNameLst>
                                          <p:attrName>style.visibility</p:attrName>
                                        </p:attrNameLst>
                                      </p:cBhvr>
                                      <p:to>
                                        <p:strVal val="visible"/>
                                      </p:to>
                                    </p:set>
                                    <p:animEffect transition="in" filter="fade">
                                      <p:cBhvr additive="repl">
                                        <p:cTn id="35" dur="500"/>
                                        <p:tgtEl>
                                          <p:spTgt spid="137"/>
                                        </p:tgtEl>
                                      </p:cBhvr>
                                    </p:animEffect>
                                  </p:childTnLst>
                                </p:cTn>
                              </p:par>
                              <p:par>
                                <p:cTn id="36" presetID="10" presetClass="entr" fill="hold" nodeType="with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fade">
                                      <p:cBhvr additive="repl">
                                        <p:cTn id="38" dur="500"/>
                                        <p:tgtEl>
                                          <p:spTgt spid="1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fill="hold" nodeType="clickEffect">
                                  <p:stCondLst>
                                    <p:cond delay="0"/>
                                  </p:stCondLst>
                                  <p:childTnLst>
                                    <p:set>
                                      <p:cBhvr>
                                        <p:cTn id="42" dur="1" fill="hold">
                                          <p:stCondLst>
                                            <p:cond delay="0"/>
                                          </p:stCondLst>
                                        </p:cTn>
                                        <p:tgtEl>
                                          <p:spTgt spid="142"/>
                                        </p:tgtEl>
                                        <p:attrNameLst>
                                          <p:attrName>style.visibility</p:attrName>
                                        </p:attrNameLst>
                                      </p:cBhvr>
                                      <p:to>
                                        <p:strVal val="visible"/>
                                      </p:to>
                                    </p:set>
                                    <p:animEffect transition="in" filter="fade">
                                      <p:cBhvr additive="repl">
                                        <p:cTn id="43" dur="500"/>
                                        <p:tgtEl>
                                          <p:spTgt spid="1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nodeType="clickEffect">
                                  <p:stCondLst>
                                    <p:cond delay="0"/>
                                  </p:stCondLst>
                                  <p:childTnLst>
                                    <p:set>
                                      <p:cBhvr>
                                        <p:cTn id="47" dur="1" fill="hold">
                                          <p:stCondLst>
                                            <p:cond delay="0"/>
                                          </p:stCondLst>
                                        </p:cTn>
                                        <p:tgtEl>
                                          <p:spTgt spid="153"/>
                                        </p:tgtEl>
                                        <p:attrNameLst>
                                          <p:attrName>style.visibility</p:attrName>
                                        </p:attrNameLst>
                                      </p:cBhvr>
                                      <p:to>
                                        <p:strVal val="visible"/>
                                      </p:to>
                                    </p:set>
                                    <p:animEffect transition="in" filter="fade">
                                      <p:cBhvr additive="repl">
                                        <p:cTn id="48" dur="500"/>
                                        <p:tgtEl>
                                          <p:spTgt spid="15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fill="hold" nodeType="clickEffect">
                                  <p:stCondLst>
                                    <p:cond delay="0"/>
                                  </p:stCondLst>
                                  <p:childTnLst>
                                    <p:set>
                                      <p:cBhvr>
                                        <p:cTn id="52" dur="1" fill="hold">
                                          <p:stCondLst>
                                            <p:cond delay="0"/>
                                          </p:stCondLst>
                                        </p:cTn>
                                        <p:tgtEl>
                                          <p:spTgt spid="125"/>
                                        </p:tgtEl>
                                        <p:attrNameLst>
                                          <p:attrName>style.visibility</p:attrName>
                                        </p:attrNameLst>
                                      </p:cBhvr>
                                      <p:to>
                                        <p:strVal val="visible"/>
                                      </p:to>
                                    </p:set>
                                    <p:animEffect transition="in" filter="fade">
                                      <p:cBhvr additive="repl">
                                        <p:cTn id="53" dur="500"/>
                                        <p:tgtEl>
                                          <p:spTgt spid="125"/>
                                        </p:tgtEl>
                                      </p:cBhvr>
                                    </p:animEffect>
                                  </p:childTnLst>
                                </p:cTn>
                              </p:par>
                              <p:par>
                                <p:cTn id="54" presetID="10" presetClass="entr" fill="hold" nodeType="withEffect">
                                  <p:stCondLst>
                                    <p:cond delay="0"/>
                                  </p:stCondLst>
                                  <p:childTnLst>
                                    <p:set>
                                      <p:cBhvr>
                                        <p:cTn id="55" dur="1" fill="hold">
                                          <p:stCondLst>
                                            <p:cond delay="0"/>
                                          </p:stCondLst>
                                        </p:cTn>
                                        <p:tgtEl>
                                          <p:spTgt spid="133"/>
                                        </p:tgtEl>
                                        <p:attrNameLst>
                                          <p:attrName>style.visibility</p:attrName>
                                        </p:attrNameLst>
                                      </p:cBhvr>
                                      <p:to>
                                        <p:strVal val="visible"/>
                                      </p:to>
                                    </p:set>
                                    <p:animEffect transition="in" filter="fade">
                                      <p:cBhvr additive="repl">
                                        <p:cTn id="56" dur="500"/>
                                        <p:tgtEl>
                                          <p:spTgt spid="13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fill="hold" nodeType="clickEffect">
                                  <p:stCondLst>
                                    <p:cond delay="0"/>
                                  </p:stCondLst>
                                  <p:childTnLst>
                                    <p:set>
                                      <p:cBhvr>
                                        <p:cTn id="60" dur="1" fill="hold">
                                          <p:stCondLst>
                                            <p:cond delay="0"/>
                                          </p:stCondLst>
                                        </p:cTn>
                                        <p:tgtEl>
                                          <p:spTgt spid="167"/>
                                        </p:tgtEl>
                                        <p:attrNameLst>
                                          <p:attrName>style.visibility</p:attrName>
                                        </p:attrNameLst>
                                      </p:cBhvr>
                                      <p:to>
                                        <p:strVal val="visible"/>
                                      </p:to>
                                    </p:set>
                                    <p:animEffect transition="in" filter="fade">
                                      <p:cBhvr additive="repl">
                                        <p:cTn id="6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Collision Impact Detection Using IoT</a:t>
            </a:r>
            <a:endParaRPr lang="en-US" sz="3400" b="0" strike="noStrike" spc="-1">
              <a:solidFill>
                <a:srgbClr val="212121"/>
              </a:solidFill>
              <a:latin typeface="Roboto Condensed"/>
            </a:endParaRPr>
          </a:p>
        </p:txBody>
      </p:sp>
      <p:sp>
        <p:nvSpPr>
          <p:cNvPr id="586" name="TextShape 2"/>
          <p:cNvSpPr txBox="1"/>
          <p:nvPr/>
        </p:nvSpPr>
        <p:spPr>
          <a:xfrm>
            <a:off x="131040" y="774720"/>
            <a:ext cx="2301840" cy="441000"/>
          </a:xfrm>
          <a:prstGeom prst="rect">
            <a:avLst/>
          </a:prstGeom>
          <a:noFill/>
          <a:ln>
            <a:noFill/>
          </a:ln>
        </p:spPr>
        <p:txBody>
          <a:bodyPr>
            <a:noAutofit/>
          </a:bodyPr>
          <a:lstStyle/>
          <a:p>
            <a:pPr algn="just">
              <a:lnSpc>
                <a:spcPct val="90000"/>
              </a:lnSpc>
              <a:spcBef>
                <a:spcPts val="1001"/>
              </a:spcBef>
              <a:tabLst>
                <a:tab pos="0" algn="l"/>
              </a:tabLst>
            </a:pPr>
            <a:r>
              <a:rPr lang="en-US" sz="2400" b="1" strike="noStrike" spc="-1" dirty="0">
                <a:solidFill>
                  <a:srgbClr val="B84742"/>
                </a:solidFill>
                <a:latin typeface="Roboto Condensed"/>
              </a:rPr>
              <a:t>Architecture</a:t>
            </a:r>
            <a:endParaRPr lang="en-US" sz="2400" b="0" strike="noStrike" spc="-1" dirty="0">
              <a:solidFill>
                <a:srgbClr val="212121"/>
              </a:solidFill>
              <a:latin typeface="Roboto Condensed"/>
            </a:endParaRPr>
          </a:p>
        </p:txBody>
      </p:sp>
      <p:grpSp>
        <p:nvGrpSpPr>
          <p:cNvPr id="587" name="Group 3"/>
          <p:cNvGrpSpPr/>
          <p:nvPr/>
        </p:nvGrpSpPr>
        <p:grpSpPr>
          <a:xfrm>
            <a:off x="5567400" y="2341302"/>
            <a:ext cx="2645100" cy="1798338"/>
            <a:chOff x="5558220" y="2333382"/>
            <a:chExt cx="2645100" cy="1798338"/>
          </a:xfrm>
        </p:grpSpPr>
        <p:sp>
          <p:nvSpPr>
            <p:cNvPr id="588" name="CustomShape 4"/>
            <p:cNvSpPr/>
            <p:nvPr/>
          </p:nvSpPr>
          <p:spPr>
            <a:xfrm>
              <a:off x="5975640" y="3661920"/>
              <a:ext cx="862560" cy="36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grpSp>
          <p:nvGrpSpPr>
            <p:cNvPr id="589" name="Group 5"/>
            <p:cNvGrpSpPr/>
            <p:nvPr/>
          </p:nvGrpSpPr>
          <p:grpSpPr>
            <a:xfrm>
              <a:off x="5558220" y="2333382"/>
              <a:ext cx="2645100" cy="1798338"/>
              <a:chOff x="5558220" y="2333382"/>
              <a:chExt cx="2645100" cy="1798338"/>
            </a:xfrm>
          </p:grpSpPr>
          <p:grpSp>
            <p:nvGrpSpPr>
              <p:cNvPr id="590" name="Group 6"/>
              <p:cNvGrpSpPr/>
              <p:nvPr/>
            </p:nvGrpSpPr>
            <p:grpSpPr>
              <a:xfrm>
                <a:off x="5558220" y="2333382"/>
                <a:ext cx="2645100" cy="1798338"/>
                <a:chOff x="5558220" y="2333382"/>
                <a:chExt cx="2645100" cy="1798338"/>
              </a:xfrm>
            </p:grpSpPr>
            <p:sp>
              <p:nvSpPr>
                <p:cNvPr id="591" name="CustomShape 7"/>
                <p:cNvSpPr/>
                <p:nvPr/>
              </p:nvSpPr>
              <p:spPr>
                <a:xfrm>
                  <a:off x="683856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Cloud Services</a:t>
                  </a:r>
                  <a:endParaRPr lang="en-IN" sz="1800" b="0" strike="noStrike" spc="-1">
                    <a:latin typeface="Arial"/>
                  </a:endParaRPr>
                </a:p>
              </p:txBody>
            </p:sp>
            <p:sp>
              <p:nvSpPr>
                <p:cNvPr id="592" name="CustomShape 8"/>
                <p:cNvSpPr/>
                <p:nvPr/>
              </p:nvSpPr>
              <p:spPr>
                <a:xfrm>
                  <a:off x="5558220" y="2333382"/>
                  <a:ext cx="2154240"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212121"/>
                      </a:solidFill>
                      <a:latin typeface="Roboto Condensed"/>
                    </a:rPr>
                    <a:t>Central and Remote </a:t>
                  </a:r>
                  <a:endParaRPr lang="en-IN" sz="1800" b="0" strike="noStrike" spc="-1" dirty="0">
                    <a:latin typeface="Arial"/>
                  </a:endParaRPr>
                </a:p>
                <a:p>
                  <a:pPr algn="ctr">
                    <a:lnSpc>
                      <a:spcPct val="100000"/>
                    </a:lnSpc>
                  </a:pPr>
                  <a:r>
                    <a:rPr lang="en-US" sz="1800" b="0" strike="noStrike" spc="-1" dirty="0">
                      <a:solidFill>
                        <a:srgbClr val="212121"/>
                      </a:solidFill>
                      <a:latin typeface="Roboto Condensed"/>
                    </a:rPr>
                    <a:t>Storage/Analysis</a:t>
                  </a:r>
                  <a:endParaRPr lang="en-IN" sz="1800" b="0" strike="noStrike" spc="-1" dirty="0">
                    <a:latin typeface="Arial"/>
                  </a:endParaRPr>
                </a:p>
              </p:txBody>
            </p:sp>
          </p:grpSp>
          <p:sp>
            <p:nvSpPr>
              <p:cNvPr id="593" name="CustomShape 9"/>
              <p:cNvSpPr/>
              <p:nvPr/>
            </p:nvSpPr>
            <p:spPr>
              <a:xfrm>
                <a:off x="5824980" y="3339122"/>
                <a:ext cx="113076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212121"/>
                    </a:solidFill>
                    <a:latin typeface="Roboto Condensed"/>
                  </a:rPr>
                  <a:t>Internet Gateway</a:t>
                </a:r>
                <a:endParaRPr lang="en-IN" sz="1800" b="0" strike="noStrike" spc="-1" dirty="0">
                  <a:latin typeface="Arial"/>
                </a:endParaRPr>
              </a:p>
            </p:txBody>
          </p:sp>
        </p:grpSp>
      </p:grpSp>
      <p:grpSp>
        <p:nvGrpSpPr>
          <p:cNvPr id="594" name="Group 10"/>
          <p:cNvGrpSpPr/>
          <p:nvPr/>
        </p:nvGrpSpPr>
        <p:grpSpPr>
          <a:xfrm>
            <a:off x="8203680" y="3191760"/>
            <a:ext cx="3845160" cy="1644480"/>
            <a:chOff x="8203680" y="3191760"/>
            <a:chExt cx="3845160" cy="1644480"/>
          </a:xfrm>
        </p:grpSpPr>
        <p:grpSp>
          <p:nvGrpSpPr>
            <p:cNvPr id="595" name="Group 11"/>
            <p:cNvGrpSpPr/>
            <p:nvPr/>
          </p:nvGrpSpPr>
          <p:grpSpPr>
            <a:xfrm>
              <a:off x="9945720" y="3191760"/>
              <a:ext cx="2103120" cy="1644480"/>
              <a:chOff x="9945720" y="3191760"/>
              <a:chExt cx="2103120" cy="1644480"/>
            </a:xfrm>
          </p:grpSpPr>
          <p:sp>
            <p:nvSpPr>
              <p:cNvPr id="596" name="CustomShape 12"/>
              <p:cNvSpPr/>
              <p:nvPr/>
            </p:nvSpPr>
            <p:spPr>
              <a:xfrm>
                <a:off x="1031508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Data Analytics</a:t>
                </a:r>
                <a:endParaRPr lang="en-IN" sz="1800" b="0" strike="noStrike" spc="-1">
                  <a:latin typeface="Arial"/>
                </a:endParaRPr>
              </a:p>
            </p:txBody>
          </p:sp>
          <p:sp>
            <p:nvSpPr>
              <p:cNvPr id="597" name="CustomShape 13"/>
              <p:cNvSpPr/>
              <p:nvPr/>
            </p:nvSpPr>
            <p:spPr>
              <a:xfrm>
                <a:off x="9945720" y="4197240"/>
                <a:ext cx="2103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Research / Decision Making</a:t>
                </a:r>
                <a:endParaRPr lang="en-IN" sz="1800" b="0" strike="noStrike" spc="-1">
                  <a:latin typeface="Arial"/>
                </a:endParaRPr>
              </a:p>
            </p:txBody>
          </p:sp>
        </p:grpSp>
        <p:grpSp>
          <p:nvGrpSpPr>
            <p:cNvPr id="598" name="Group 14"/>
            <p:cNvGrpSpPr/>
            <p:nvPr/>
          </p:nvGrpSpPr>
          <p:grpSpPr>
            <a:xfrm>
              <a:off x="8203680" y="3310560"/>
              <a:ext cx="2110680" cy="638280"/>
              <a:chOff x="8203680" y="3310560"/>
              <a:chExt cx="2110680" cy="638280"/>
            </a:xfrm>
          </p:grpSpPr>
          <p:sp>
            <p:nvSpPr>
              <p:cNvPr id="599" name="CustomShape 15"/>
              <p:cNvSpPr/>
              <p:nvPr/>
            </p:nvSpPr>
            <p:spPr>
              <a:xfrm>
                <a:off x="8203680" y="3661920"/>
                <a:ext cx="211068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600" name="CustomShape 16"/>
              <p:cNvSpPr/>
              <p:nvPr/>
            </p:nvSpPr>
            <p:spPr>
              <a:xfrm>
                <a:off x="9321840" y="331056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grpSp>
        <p:nvGrpSpPr>
          <p:cNvPr id="601" name="Group 17"/>
          <p:cNvGrpSpPr/>
          <p:nvPr/>
        </p:nvGrpSpPr>
        <p:grpSpPr>
          <a:xfrm>
            <a:off x="7521120" y="4132080"/>
            <a:ext cx="2780640" cy="1727640"/>
            <a:chOff x="7521120" y="4132080"/>
            <a:chExt cx="2780640" cy="1727640"/>
          </a:xfrm>
        </p:grpSpPr>
        <p:sp>
          <p:nvSpPr>
            <p:cNvPr id="602" name="CustomShape 18"/>
            <p:cNvSpPr/>
            <p:nvPr/>
          </p:nvSpPr>
          <p:spPr>
            <a:xfrm>
              <a:off x="8937000" y="4919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Vehicle Owner</a:t>
              </a:r>
              <a:endParaRPr lang="en-IN" sz="1800" b="0" strike="noStrike" spc="-1">
                <a:latin typeface="Arial"/>
              </a:endParaRPr>
            </a:p>
            <a:p>
              <a:pPr algn="ctr">
                <a:lnSpc>
                  <a:spcPct val="100000"/>
                </a:lnSpc>
              </a:pPr>
              <a:r>
                <a:rPr lang="en-US" sz="1800" b="0" strike="noStrike" spc="-1">
                  <a:solidFill>
                    <a:srgbClr val="FFFFFF"/>
                  </a:solidFill>
                  <a:latin typeface="Roboto Condensed"/>
                </a:rPr>
                <a:t>Family</a:t>
              </a:r>
              <a:endParaRPr lang="en-IN" sz="1800" b="0" strike="noStrike" spc="-1">
                <a:latin typeface="Arial"/>
              </a:endParaRPr>
            </a:p>
          </p:txBody>
        </p:sp>
        <p:grpSp>
          <p:nvGrpSpPr>
            <p:cNvPr id="603" name="Group 19"/>
            <p:cNvGrpSpPr/>
            <p:nvPr/>
          </p:nvGrpSpPr>
          <p:grpSpPr>
            <a:xfrm>
              <a:off x="7521120" y="4132080"/>
              <a:ext cx="2098080" cy="847440"/>
              <a:chOff x="7521120" y="4132080"/>
              <a:chExt cx="2098080" cy="847440"/>
            </a:xfrm>
          </p:grpSpPr>
          <p:sp>
            <p:nvSpPr>
              <p:cNvPr id="604" name="CustomShape 20"/>
              <p:cNvSpPr/>
              <p:nvPr/>
            </p:nvSpPr>
            <p:spPr>
              <a:xfrm>
                <a:off x="7521120" y="4132080"/>
                <a:ext cx="2098080" cy="7873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605" name="CustomShape 21"/>
              <p:cNvSpPr/>
              <p:nvPr/>
            </p:nvSpPr>
            <p:spPr>
              <a:xfrm>
                <a:off x="8646840" y="434124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grpSp>
        <p:nvGrpSpPr>
          <p:cNvPr id="606" name="Group 22"/>
          <p:cNvGrpSpPr/>
          <p:nvPr/>
        </p:nvGrpSpPr>
        <p:grpSpPr>
          <a:xfrm>
            <a:off x="2853000" y="3191760"/>
            <a:ext cx="4805640" cy="1834920"/>
            <a:chOff x="2853000" y="3191760"/>
            <a:chExt cx="4805640" cy="1834920"/>
          </a:xfrm>
        </p:grpSpPr>
        <p:grpSp>
          <p:nvGrpSpPr>
            <p:cNvPr id="607" name="Group 23"/>
            <p:cNvGrpSpPr/>
            <p:nvPr/>
          </p:nvGrpSpPr>
          <p:grpSpPr>
            <a:xfrm>
              <a:off x="4610520" y="3191760"/>
              <a:ext cx="3048120" cy="1834920"/>
              <a:chOff x="4610520" y="3191760"/>
              <a:chExt cx="3048120" cy="1834920"/>
            </a:xfrm>
          </p:grpSpPr>
          <p:sp>
            <p:nvSpPr>
              <p:cNvPr id="608" name="CustomShape 24"/>
              <p:cNvSpPr/>
              <p:nvPr/>
            </p:nvSpPr>
            <p:spPr>
              <a:xfrm>
                <a:off x="461052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Vehicle Computer  </a:t>
                </a:r>
                <a:endParaRPr lang="en-IN" sz="1800" b="0" strike="noStrike" spc="-1">
                  <a:latin typeface="Arial"/>
                </a:endParaRPr>
              </a:p>
            </p:txBody>
          </p:sp>
          <p:sp>
            <p:nvSpPr>
              <p:cNvPr id="609" name="CustomShape 25"/>
              <p:cNvSpPr/>
              <p:nvPr/>
            </p:nvSpPr>
            <p:spPr>
              <a:xfrm>
                <a:off x="5246280" y="4114080"/>
                <a:ext cx="24123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212121"/>
                    </a:solidFill>
                    <a:latin typeface="Roboto Condensed"/>
                  </a:rPr>
                  <a:t>Within Vehicle for Local Analysis and Processing</a:t>
                </a:r>
                <a:endParaRPr lang="en-IN" sz="1800" b="0" strike="noStrike" spc="-1" dirty="0">
                  <a:latin typeface="Arial"/>
                </a:endParaRPr>
              </a:p>
            </p:txBody>
          </p:sp>
        </p:grpSp>
        <p:grpSp>
          <p:nvGrpSpPr>
            <p:cNvPr id="610" name="Group 26"/>
            <p:cNvGrpSpPr/>
            <p:nvPr/>
          </p:nvGrpSpPr>
          <p:grpSpPr>
            <a:xfrm>
              <a:off x="2853000" y="3328200"/>
              <a:ext cx="1757160" cy="912600"/>
              <a:chOff x="2853000" y="3328200"/>
              <a:chExt cx="1757160" cy="912600"/>
            </a:xfrm>
          </p:grpSpPr>
          <p:sp>
            <p:nvSpPr>
              <p:cNvPr id="611" name="CustomShape 27"/>
              <p:cNvSpPr/>
              <p:nvPr/>
            </p:nvSpPr>
            <p:spPr>
              <a:xfrm flipV="1">
                <a:off x="2927520" y="3661560"/>
                <a:ext cx="1682640" cy="1224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612" name="CustomShape 28"/>
              <p:cNvSpPr/>
              <p:nvPr/>
            </p:nvSpPr>
            <p:spPr>
              <a:xfrm>
                <a:off x="2853000" y="3328200"/>
                <a:ext cx="11779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Wired / Bluetooth</a:t>
                </a:r>
                <a:endParaRPr lang="en-IN" sz="1800" b="0" strike="noStrike" spc="-1">
                  <a:latin typeface="Arial"/>
                </a:endParaRPr>
              </a:p>
            </p:txBody>
          </p:sp>
        </p:grpSp>
      </p:grpSp>
      <p:grpSp>
        <p:nvGrpSpPr>
          <p:cNvPr id="613" name="Group 29"/>
          <p:cNvGrpSpPr/>
          <p:nvPr/>
        </p:nvGrpSpPr>
        <p:grpSpPr>
          <a:xfrm>
            <a:off x="943560" y="2911320"/>
            <a:ext cx="1983600" cy="1455840"/>
            <a:chOff x="943560" y="2911320"/>
            <a:chExt cx="1983600" cy="1455840"/>
          </a:xfrm>
        </p:grpSpPr>
        <p:sp>
          <p:nvSpPr>
            <p:cNvPr id="614" name="CustomShape 30"/>
            <p:cNvSpPr/>
            <p:nvPr/>
          </p:nvSpPr>
          <p:spPr>
            <a:xfrm>
              <a:off x="1562400" y="32043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FSR </a:t>
              </a:r>
              <a:endParaRPr lang="en-IN" sz="1800" b="0" strike="noStrike" spc="-1">
                <a:latin typeface="Arial"/>
              </a:endParaRPr>
            </a:p>
            <a:p>
              <a:pPr algn="ctr">
                <a:lnSpc>
                  <a:spcPct val="100000"/>
                </a:lnSpc>
              </a:pPr>
              <a:r>
                <a:rPr lang="en-US" sz="1800" b="0" strike="noStrike" spc="-1">
                  <a:solidFill>
                    <a:srgbClr val="FFFFFF"/>
                  </a:solidFill>
                  <a:latin typeface="Roboto Condensed"/>
                </a:rPr>
                <a:t>Sensor Nodes</a:t>
              </a:r>
              <a:endParaRPr lang="en-IN" sz="1800" b="0" strike="noStrike" spc="-1">
                <a:latin typeface="Arial"/>
              </a:endParaRPr>
            </a:p>
          </p:txBody>
        </p:sp>
        <p:sp>
          <p:nvSpPr>
            <p:cNvPr id="615" name="CustomShape 31"/>
            <p:cNvSpPr/>
            <p:nvPr/>
          </p:nvSpPr>
          <p:spPr>
            <a:xfrm rot="16200000">
              <a:off x="534960" y="3319560"/>
              <a:ext cx="14558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Severity Impact</a:t>
              </a:r>
              <a:endParaRPr lang="en-IN" sz="1800" b="0" strike="noStrike" spc="-1">
                <a:latin typeface="Arial"/>
              </a:endParaRPr>
            </a:p>
          </p:txBody>
        </p:sp>
      </p:grpSp>
      <p:grpSp>
        <p:nvGrpSpPr>
          <p:cNvPr id="616" name="Group 32"/>
          <p:cNvGrpSpPr/>
          <p:nvPr/>
        </p:nvGrpSpPr>
        <p:grpSpPr>
          <a:xfrm>
            <a:off x="720" y="3401280"/>
            <a:ext cx="4701240" cy="3189960"/>
            <a:chOff x="720" y="3401280"/>
            <a:chExt cx="4701240" cy="3189960"/>
          </a:xfrm>
        </p:grpSpPr>
        <p:grpSp>
          <p:nvGrpSpPr>
            <p:cNvPr id="617" name="Group 33"/>
            <p:cNvGrpSpPr/>
            <p:nvPr/>
          </p:nvGrpSpPr>
          <p:grpSpPr>
            <a:xfrm>
              <a:off x="3037680" y="3661560"/>
              <a:ext cx="1664280" cy="1652400"/>
              <a:chOff x="3037680" y="3661560"/>
              <a:chExt cx="1664280" cy="1652400"/>
            </a:xfrm>
          </p:grpSpPr>
          <p:sp>
            <p:nvSpPr>
              <p:cNvPr id="618" name="CustomShape 34"/>
              <p:cNvSpPr/>
              <p:nvPr/>
            </p:nvSpPr>
            <p:spPr>
              <a:xfrm flipV="1">
                <a:off x="3369600" y="3660840"/>
                <a:ext cx="1240560" cy="1335240"/>
              </a:xfrm>
              <a:prstGeom prst="bentConnector3">
                <a:avLst>
                  <a:gd name="adj1" fmla="val 47544"/>
                </a:avLst>
              </a:pr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619" name="CustomShape 35"/>
              <p:cNvSpPr/>
              <p:nvPr/>
            </p:nvSpPr>
            <p:spPr>
              <a:xfrm>
                <a:off x="3037680" y="4949280"/>
                <a:ext cx="16642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Bluetooth</a:t>
                </a:r>
                <a:endParaRPr lang="en-IN" sz="1800" b="0" strike="noStrike" spc="-1">
                  <a:latin typeface="Arial"/>
                </a:endParaRPr>
              </a:p>
            </p:txBody>
          </p:sp>
        </p:grpSp>
        <p:grpSp>
          <p:nvGrpSpPr>
            <p:cNvPr id="620" name="Group 36"/>
            <p:cNvGrpSpPr/>
            <p:nvPr/>
          </p:nvGrpSpPr>
          <p:grpSpPr>
            <a:xfrm>
              <a:off x="720" y="3401280"/>
              <a:ext cx="3368520" cy="3189960"/>
              <a:chOff x="720" y="3401280"/>
              <a:chExt cx="3368520" cy="3189960"/>
            </a:xfrm>
          </p:grpSpPr>
          <p:grpSp>
            <p:nvGrpSpPr>
              <p:cNvPr id="621" name="Group 37"/>
              <p:cNvGrpSpPr/>
              <p:nvPr/>
            </p:nvGrpSpPr>
            <p:grpSpPr>
              <a:xfrm>
                <a:off x="443160" y="4509000"/>
                <a:ext cx="2926080" cy="977040"/>
                <a:chOff x="443160" y="4509000"/>
                <a:chExt cx="2926080" cy="977040"/>
              </a:xfrm>
            </p:grpSpPr>
            <p:sp>
              <p:nvSpPr>
                <p:cNvPr id="622" name="CustomShape 38"/>
                <p:cNvSpPr/>
                <p:nvPr/>
              </p:nvSpPr>
              <p:spPr>
                <a:xfrm>
                  <a:off x="443160" y="4509000"/>
                  <a:ext cx="2926080" cy="977040"/>
                </a:xfrm>
                <a:prstGeom prst="roundRect">
                  <a:avLst>
                    <a:gd name="adj" fmla="val 16667"/>
                  </a:avLst>
                </a:prstGeom>
                <a:solidFill>
                  <a:schemeClr val="bg1">
                    <a:lumMod val="75000"/>
                  </a:schemeClr>
                </a:solidFill>
                <a:ln/>
              </p:spPr>
              <p:style>
                <a:lnRef idx="2">
                  <a:schemeClr val="accent1">
                    <a:shade val="50000"/>
                  </a:schemeClr>
                </a:lnRef>
                <a:fillRef idx="1">
                  <a:schemeClr val="accent1"/>
                </a:fillRef>
                <a:effectRef idx="0">
                  <a:schemeClr val="accent1"/>
                </a:effectRef>
                <a:fontRef idx="minor"/>
              </p:style>
            </p:sp>
            <p:sp>
              <p:nvSpPr>
                <p:cNvPr id="623" name="CustomShape 39"/>
                <p:cNvSpPr/>
                <p:nvPr/>
              </p:nvSpPr>
              <p:spPr>
                <a:xfrm>
                  <a:off x="2013480" y="4673160"/>
                  <a:ext cx="113112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Speed</a:t>
                  </a:r>
                  <a:endParaRPr lang="en-IN" sz="1800" b="0" strike="noStrike" spc="-1">
                    <a:latin typeface="Arial"/>
                  </a:endParaRPr>
                </a:p>
              </p:txBody>
            </p:sp>
            <p:sp>
              <p:nvSpPr>
                <p:cNvPr id="624" name="CustomShape 40"/>
                <p:cNvSpPr/>
                <p:nvPr/>
              </p:nvSpPr>
              <p:spPr>
                <a:xfrm>
                  <a:off x="550440" y="4673160"/>
                  <a:ext cx="113112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OBD</a:t>
                  </a:r>
                  <a:endParaRPr lang="en-IN" sz="1800" b="0" strike="noStrike" spc="-1">
                    <a:latin typeface="Arial"/>
                  </a:endParaRPr>
                </a:p>
              </p:txBody>
            </p:sp>
            <p:sp>
              <p:nvSpPr>
                <p:cNvPr id="625" name="CustomShape 41"/>
                <p:cNvSpPr/>
                <p:nvPr/>
              </p:nvSpPr>
              <p:spPr>
                <a:xfrm flipV="1">
                  <a:off x="1682280" y="4995720"/>
                  <a:ext cx="331200" cy="360"/>
                </a:xfrm>
                <a:prstGeom prst="bentConnector3">
                  <a:avLst>
                    <a:gd name="adj1" fmla="val 50000"/>
                  </a:avLst>
                </a:prstGeom>
                <a:noFill/>
                <a:ln>
                  <a:tailEnd type="triangle" w="med" len="med"/>
                </a:ln>
              </p:spPr>
              <p:style>
                <a:lnRef idx="1">
                  <a:schemeClr val="accent1"/>
                </a:lnRef>
                <a:fillRef idx="0">
                  <a:schemeClr val="accent1"/>
                </a:fillRef>
                <a:effectRef idx="0">
                  <a:schemeClr val="accent1"/>
                </a:effectRef>
                <a:fontRef idx="minor"/>
              </p:style>
            </p:sp>
          </p:grpSp>
          <p:sp>
            <p:nvSpPr>
              <p:cNvPr id="626" name="CustomShape 42"/>
              <p:cNvSpPr/>
              <p:nvPr/>
            </p:nvSpPr>
            <p:spPr>
              <a:xfrm rot="16200000">
                <a:off x="-1411920" y="4813920"/>
                <a:ext cx="318996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On Board Diagnostics Unit</a:t>
                </a:r>
                <a:endParaRPr lang="en-IN" sz="1800" b="0" strike="noStrike" spc="-1">
                  <a:latin typeface="Arial"/>
                </a:endParaRPr>
              </a:p>
            </p:txBody>
          </p:sp>
          <p:sp>
            <p:nvSpPr>
              <p:cNvPr id="627" name="CustomShape 43"/>
              <p:cNvSpPr/>
              <p:nvPr/>
            </p:nvSpPr>
            <p:spPr>
              <a:xfrm>
                <a:off x="537480" y="5490720"/>
                <a:ext cx="13255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For Speed</a:t>
                </a:r>
                <a:endParaRPr lang="en-IN" sz="1800" b="0" strike="noStrike" spc="-1">
                  <a:latin typeface="Arial"/>
                </a:endParaRPr>
              </a:p>
            </p:txBody>
          </p:sp>
        </p:grpSp>
      </p:grpSp>
      <p:grpSp>
        <p:nvGrpSpPr>
          <p:cNvPr id="628" name="Group 44"/>
          <p:cNvGrpSpPr/>
          <p:nvPr/>
        </p:nvGrpSpPr>
        <p:grpSpPr>
          <a:xfrm>
            <a:off x="-47160" y="1435680"/>
            <a:ext cx="4657320" cy="2225880"/>
            <a:chOff x="-47160" y="1435680"/>
            <a:chExt cx="4657320" cy="2225880"/>
          </a:xfrm>
        </p:grpSpPr>
        <p:grpSp>
          <p:nvGrpSpPr>
            <p:cNvPr id="629" name="Group 45"/>
            <p:cNvGrpSpPr/>
            <p:nvPr/>
          </p:nvGrpSpPr>
          <p:grpSpPr>
            <a:xfrm>
              <a:off x="-47160" y="1435680"/>
              <a:ext cx="4657320" cy="2225880"/>
              <a:chOff x="-47160" y="1435680"/>
              <a:chExt cx="4657320" cy="2225880"/>
            </a:xfrm>
          </p:grpSpPr>
          <p:grpSp>
            <p:nvGrpSpPr>
              <p:cNvPr id="630" name="Group 46"/>
              <p:cNvGrpSpPr/>
              <p:nvPr/>
            </p:nvGrpSpPr>
            <p:grpSpPr>
              <a:xfrm>
                <a:off x="3236040" y="1998720"/>
                <a:ext cx="1374120" cy="1662840"/>
                <a:chOff x="3236040" y="1998720"/>
                <a:chExt cx="1374120" cy="1662840"/>
              </a:xfrm>
            </p:grpSpPr>
            <p:sp>
              <p:nvSpPr>
                <p:cNvPr id="631" name="CustomShape 47"/>
                <p:cNvSpPr/>
                <p:nvPr/>
              </p:nvSpPr>
              <p:spPr>
                <a:xfrm>
                  <a:off x="3296520" y="2329200"/>
                  <a:ext cx="1313640" cy="1332360"/>
                </a:xfrm>
                <a:prstGeom prst="bentConnector3">
                  <a:avLst>
                    <a:gd name="adj1" fmla="val 50000"/>
                  </a:avLst>
                </a:pr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632" name="CustomShape 48"/>
                <p:cNvSpPr/>
                <p:nvPr/>
              </p:nvSpPr>
              <p:spPr>
                <a:xfrm>
                  <a:off x="3236040" y="1998720"/>
                  <a:ext cx="66960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USB</a:t>
                  </a:r>
                  <a:endParaRPr lang="en-IN" sz="1800" b="0" strike="noStrike" spc="-1">
                    <a:latin typeface="Arial"/>
                  </a:endParaRPr>
                </a:p>
              </p:txBody>
            </p:sp>
          </p:grpSp>
          <p:grpSp>
            <p:nvGrpSpPr>
              <p:cNvPr id="633" name="Group 49"/>
              <p:cNvGrpSpPr/>
              <p:nvPr/>
            </p:nvGrpSpPr>
            <p:grpSpPr>
              <a:xfrm>
                <a:off x="370080" y="1806120"/>
                <a:ext cx="2926080" cy="1045440"/>
                <a:chOff x="370080" y="1806120"/>
                <a:chExt cx="2926080" cy="1045440"/>
              </a:xfrm>
            </p:grpSpPr>
            <p:sp>
              <p:nvSpPr>
                <p:cNvPr id="634" name="CustomShape 50"/>
                <p:cNvSpPr/>
                <p:nvPr/>
              </p:nvSpPr>
              <p:spPr>
                <a:xfrm>
                  <a:off x="370080" y="1806120"/>
                  <a:ext cx="2926080" cy="1045440"/>
                </a:xfrm>
                <a:prstGeom prst="roundRect">
                  <a:avLst>
                    <a:gd name="adj" fmla="val 16667"/>
                  </a:avLst>
                </a:prstGeom>
                <a:solidFill>
                  <a:schemeClr val="bg1">
                    <a:lumMod val="75000"/>
                  </a:schemeClr>
                </a:solidFill>
                <a:ln/>
              </p:spPr>
              <p:style>
                <a:lnRef idx="2">
                  <a:schemeClr val="accent1">
                    <a:shade val="50000"/>
                  </a:schemeClr>
                </a:lnRef>
                <a:fillRef idx="1">
                  <a:schemeClr val="accent1"/>
                </a:fillRef>
                <a:effectRef idx="0">
                  <a:schemeClr val="accent1"/>
                </a:effectRef>
                <a:fontRef idx="minor"/>
              </p:style>
            </p:sp>
            <p:sp>
              <p:nvSpPr>
                <p:cNvPr id="635" name="CustomShape 51"/>
                <p:cNvSpPr/>
                <p:nvPr/>
              </p:nvSpPr>
              <p:spPr>
                <a:xfrm>
                  <a:off x="477360" y="2009880"/>
                  <a:ext cx="113112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Camera</a:t>
                  </a:r>
                  <a:endParaRPr lang="en-IN" sz="1800" b="0" strike="noStrike" spc="-1">
                    <a:latin typeface="Arial"/>
                  </a:endParaRPr>
                </a:p>
              </p:txBody>
            </p:sp>
          </p:grpSp>
          <p:sp>
            <p:nvSpPr>
              <p:cNvPr id="636" name="CustomShape 52"/>
              <p:cNvSpPr/>
              <p:nvPr/>
            </p:nvSpPr>
            <p:spPr>
              <a:xfrm rot="16200000">
                <a:off x="-732600" y="2121480"/>
                <a:ext cx="1735920" cy="364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Camera Units</a:t>
                </a:r>
                <a:endParaRPr lang="en-IN" sz="1800" b="0" strike="noStrike" spc="-1">
                  <a:latin typeface="Arial"/>
                </a:endParaRPr>
              </a:p>
            </p:txBody>
          </p:sp>
          <p:sp>
            <p:nvSpPr>
              <p:cNvPr id="637" name="CustomShape 53"/>
              <p:cNvSpPr/>
              <p:nvPr/>
            </p:nvSpPr>
            <p:spPr>
              <a:xfrm>
                <a:off x="392040" y="1438920"/>
                <a:ext cx="2887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For Passenger Counting</a:t>
                </a:r>
                <a:endParaRPr lang="en-IN" sz="1800" b="0" strike="noStrike" spc="-1">
                  <a:latin typeface="Arial"/>
                </a:endParaRPr>
              </a:p>
            </p:txBody>
          </p:sp>
        </p:grpSp>
        <p:grpSp>
          <p:nvGrpSpPr>
            <p:cNvPr id="638" name="Group 54"/>
            <p:cNvGrpSpPr/>
            <p:nvPr/>
          </p:nvGrpSpPr>
          <p:grpSpPr>
            <a:xfrm>
              <a:off x="1609200" y="2043000"/>
              <a:ext cx="1433880" cy="579960"/>
              <a:chOff x="1609200" y="2043000"/>
              <a:chExt cx="1433880" cy="579960"/>
            </a:xfrm>
          </p:grpSpPr>
          <p:sp>
            <p:nvSpPr>
              <p:cNvPr id="639" name="CustomShape 55"/>
              <p:cNvSpPr/>
              <p:nvPr/>
            </p:nvSpPr>
            <p:spPr>
              <a:xfrm>
                <a:off x="1609200" y="2333160"/>
                <a:ext cx="218160" cy="36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640" name="CustomShape 56"/>
              <p:cNvSpPr/>
              <p:nvPr/>
            </p:nvSpPr>
            <p:spPr>
              <a:xfrm>
                <a:off x="1827720" y="2043000"/>
                <a:ext cx="1215360" cy="57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Passenger Count</a:t>
                </a:r>
                <a:endParaRPr lang="en-IN" sz="1800" b="0" strike="noStrike" spc="-1">
                  <a:latin typeface="Arial"/>
                </a:endParaRPr>
              </a:p>
            </p:txBody>
          </p:sp>
        </p:grpSp>
      </p:grpSp>
      <p:grpSp>
        <p:nvGrpSpPr>
          <p:cNvPr id="641" name="Group 57"/>
          <p:cNvGrpSpPr/>
          <p:nvPr/>
        </p:nvGrpSpPr>
        <p:grpSpPr>
          <a:xfrm>
            <a:off x="7521120" y="1148400"/>
            <a:ext cx="4695840" cy="2152440"/>
            <a:chOff x="7521120" y="1148400"/>
            <a:chExt cx="4695840" cy="2152440"/>
          </a:xfrm>
        </p:grpSpPr>
        <p:grpSp>
          <p:nvGrpSpPr>
            <p:cNvPr id="642" name="Group 58"/>
            <p:cNvGrpSpPr/>
            <p:nvPr/>
          </p:nvGrpSpPr>
          <p:grpSpPr>
            <a:xfrm>
              <a:off x="7521120" y="1453320"/>
              <a:ext cx="2582640" cy="1847520"/>
              <a:chOff x="7521120" y="1453320"/>
              <a:chExt cx="2582640" cy="1847520"/>
            </a:xfrm>
          </p:grpSpPr>
          <p:sp>
            <p:nvSpPr>
              <p:cNvPr id="643" name="CustomShape 59"/>
              <p:cNvSpPr/>
              <p:nvPr/>
            </p:nvSpPr>
            <p:spPr>
              <a:xfrm>
                <a:off x="8153280" y="1453320"/>
                <a:ext cx="1950480" cy="930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FFFFFF"/>
                    </a:solidFill>
                    <a:latin typeface="Roboto Condensed"/>
                  </a:rPr>
                  <a:t>Emergency Help </a:t>
                </a:r>
                <a:endParaRPr lang="en-IN" sz="1800" b="0" strike="noStrike" spc="-1" dirty="0">
                  <a:latin typeface="Arial"/>
                </a:endParaRPr>
              </a:p>
              <a:p>
                <a:pPr algn="ctr">
                  <a:lnSpc>
                    <a:spcPct val="100000"/>
                  </a:lnSpc>
                </a:pPr>
                <a:r>
                  <a:rPr lang="en-US" sz="1800" b="0" strike="noStrike" spc="-1" dirty="0">
                    <a:solidFill>
                      <a:srgbClr val="FFFFFF"/>
                    </a:solidFill>
                    <a:latin typeface="Roboto Condensed"/>
                  </a:rPr>
                  <a:t>Service Provider</a:t>
                </a:r>
                <a:endParaRPr lang="en-IN" sz="1800" b="0" strike="noStrike" spc="-1" dirty="0">
                  <a:latin typeface="Arial"/>
                </a:endParaRPr>
              </a:p>
            </p:txBody>
          </p:sp>
          <p:grpSp>
            <p:nvGrpSpPr>
              <p:cNvPr id="644" name="Group 60"/>
              <p:cNvGrpSpPr/>
              <p:nvPr/>
            </p:nvGrpSpPr>
            <p:grpSpPr>
              <a:xfrm>
                <a:off x="7521120" y="2384280"/>
                <a:ext cx="1971360" cy="916560"/>
                <a:chOff x="7521120" y="2384280"/>
                <a:chExt cx="1971360" cy="916560"/>
              </a:xfrm>
            </p:grpSpPr>
            <p:sp>
              <p:nvSpPr>
                <p:cNvPr id="645" name="CustomShape 61"/>
                <p:cNvSpPr/>
                <p:nvPr/>
              </p:nvSpPr>
              <p:spPr>
                <a:xfrm flipV="1">
                  <a:off x="7521120" y="2383920"/>
                  <a:ext cx="1695960" cy="8071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646" name="CustomShape 62"/>
                <p:cNvSpPr/>
                <p:nvPr/>
              </p:nvSpPr>
              <p:spPr>
                <a:xfrm>
                  <a:off x="8520120" y="266256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sp>
          <p:nvSpPr>
            <p:cNvPr id="647" name="CustomShape 63"/>
            <p:cNvSpPr/>
            <p:nvPr/>
          </p:nvSpPr>
          <p:spPr>
            <a:xfrm>
              <a:off x="10053000" y="1148400"/>
              <a:ext cx="2163960" cy="173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212121"/>
                </a:buClr>
                <a:buFont typeface="Arial"/>
                <a:buChar char="•"/>
              </a:pPr>
              <a:r>
                <a:rPr lang="en-US" sz="1800" b="0" strike="noStrike" spc="-1">
                  <a:solidFill>
                    <a:srgbClr val="212121"/>
                  </a:solidFill>
                  <a:latin typeface="Roboto Condensed"/>
                </a:rPr>
                <a:t>Ambulance</a:t>
              </a:r>
              <a:endParaRPr lang="en-IN" sz="1800" b="0" strike="noStrike" spc="-1">
                <a:latin typeface="Arial"/>
              </a:endParaRPr>
            </a:p>
            <a:p>
              <a:pPr marL="285840" indent="-285480">
                <a:lnSpc>
                  <a:spcPct val="100000"/>
                </a:lnSpc>
                <a:buClr>
                  <a:srgbClr val="212121"/>
                </a:buClr>
                <a:buFont typeface="Arial"/>
                <a:buChar char="•"/>
              </a:pPr>
              <a:r>
                <a:rPr lang="en-US" sz="1800" b="0" strike="noStrike" spc="-1">
                  <a:solidFill>
                    <a:srgbClr val="212121"/>
                  </a:solidFill>
                  <a:latin typeface="Roboto Condensed"/>
                </a:rPr>
                <a:t>Hospitals</a:t>
              </a:r>
              <a:endParaRPr lang="en-IN" sz="1800" b="0" strike="noStrike" spc="-1">
                <a:latin typeface="Arial"/>
              </a:endParaRPr>
            </a:p>
            <a:p>
              <a:pPr marL="285840" indent="-285480">
                <a:lnSpc>
                  <a:spcPct val="100000"/>
                </a:lnSpc>
                <a:buClr>
                  <a:srgbClr val="212121"/>
                </a:buClr>
                <a:buFont typeface="Arial"/>
                <a:buChar char="•"/>
              </a:pPr>
              <a:r>
                <a:rPr lang="en-US" sz="1800" b="0" strike="noStrike" spc="-1">
                  <a:solidFill>
                    <a:srgbClr val="212121"/>
                  </a:solidFill>
                  <a:latin typeface="Roboto Condensed"/>
                </a:rPr>
                <a:t>Highway Patrolling</a:t>
              </a:r>
              <a:endParaRPr lang="en-IN" sz="1800" b="0" strike="noStrike" spc="-1">
                <a:latin typeface="Arial"/>
              </a:endParaRPr>
            </a:p>
            <a:p>
              <a:pPr marL="285840" indent="-285480">
                <a:lnSpc>
                  <a:spcPct val="100000"/>
                </a:lnSpc>
                <a:buClr>
                  <a:srgbClr val="212121"/>
                </a:buClr>
                <a:buFont typeface="Arial"/>
                <a:buChar char="•"/>
              </a:pPr>
              <a:r>
                <a:rPr lang="en-US" sz="1800" b="0" strike="noStrike" spc="-1">
                  <a:solidFill>
                    <a:srgbClr val="212121"/>
                  </a:solidFill>
                  <a:latin typeface="Roboto Condensed"/>
                </a:rPr>
                <a:t>Fire Brigade</a:t>
              </a:r>
              <a:endParaRPr lang="en-IN" sz="1800" b="0" strike="noStrike" spc="-1">
                <a:latin typeface="Arial"/>
              </a:endParaRPr>
            </a:p>
            <a:p>
              <a:pPr marL="285840" indent="-285480">
                <a:lnSpc>
                  <a:spcPct val="100000"/>
                </a:lnSpc>
                <a:buClr>
                  <a:srgbClr val="212121"/>
                </a:buClr>
                <a:buFont typeface="Arial"/>
                <a:buChar char="•"/>
              </a:pPr>
              <a:r>
                <a:rPr lang="en-US" sz="1800" b="0" strike="noStrike" spc="-1">
                  <a:solidFill>
                    <a:srgbClr val="212121"/>
                  </a:solidFill>
                  <a:latin typeface="Roboto Condensed"/>
                </a:rPr>
                <a:t>Police</a:t>
              </a:r>
              <a:endParaRPr lang="en-IN" sz="1800" b="0" strike="noStrike" spc="-1">
                <a:latin typeface="Arial"/>
              </a:endParaRPr>
            </a:p>
          </p:txBody>
        </p:sp>
      </p:grpSp>
      <p:grpSp>
        <p:nvGrpSpPr>
          <p:cNvPr id="648" name="Group 64"/>
          <p:cNvGrpSpPr/>
          <p:nvPr/>
        </p:nvGrpSpPr>
        <p:grpSpPr>
          <a:xfrm>
            <a:off x="4178160" y="1034640"/>
            <a:ext cx="1842840" cy="2271600"/>
            <a:chOff x="4178160" y="1034640"/>
            <a:chExt cx="1842840" cy="2271600"/>
          </a:xfrm>
        </p:grpSpPr>
        <p:grpSp>
          <p:nvGrpSpPr>
            <p:cNvPr id="649" name="Group 65"/>
            <p:cNvGrpSpPr/>
            <p:nvPr/>
          </p:nvGrpSpPr>
          <p:grpSpPr>
            <a:xfrm>
              <a:off x="4565160" y="1034640"/>
              <a:ext cx="1455840" cy="1324080"/>
              <a:chOff x="4565160" y="1034640"/>
              <a:chExt cx="1455840" cy="1324080"/>
            </a:xfrm>
          </p:grpSpPr>
          <p:sp>
            <p:nvSpPr>
              <p:cNvPr id="650" name="CustomShape 66"/>
              <p:cNvSpPr/>
              <p:nvPr/>
            </p:nvSpPr>
            <p:spPr>
              <a:xfrm>
                <a:off x="4623840" y="1418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GPS </a:t>
                </a:r>
                <a:endParaRPr lang="en-IN" sz="1800" b="0" strike="noStrike" spc="-1">
                  <a:latin typeface="Arial"/>
                </a:endParaRPr>
              </a:p>
              <a:p>
                <a:pPr algn="ctr">
                  <a:lnSpc>
                    <a:spcPct val="100000"/>
                  </a:lnSpc>
                </a:pPr>
                <a:r>
                  <a:rPr lang="en-US" sz="1800" b="0" strike="noStrike" spc="-1">
                    <a:solidFill>
                      <a:srgbClr val="FFFFFF"/>
                    </a:solidFill>
                    <a:latin typeface="Roboto Condensed"/>
                  </a:rPr>
                  <a:t>Node</a:t>
                </a:r>
                <a:endParaRPr lang="en-IN" sz="1800" b="0" strike="noStrike" spc="-1">
                  <a:latin typeface="Arial"/>
                </a:endParaRPr>
              </a:p>
            </p:txBody>
          </p:sp>
          <p:sp>
            <p:nvSpPr>
              <p:cNvPr id="651" name="CustomShape 67"/>
              <p:cNvSpPr/>
              <p:nvPr/>
            </p:nvSpPr>
            <p:spPr>
              <a:xfrm>
                <a:off x="4565160" y="1034640"/>
                <a:ext cx="14558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For Location </a:t>
                </a:r>
                <a:endParaRPr lang="en-IN" sz="1800" b="0" strike="noStrike" spc="-1">
                  <a:latin typeface="Arial"/>
                </a:endParaRPr>
              </a:p>
            </p:txBody>
          </p:sp>
        </p:grpSp>
        <p:grpSp>
          <p:nvGrpSpPr>
            <p:cNvPr id="652" name="Group 68"/>
            <p:cNvGrpSpPr/>
            <p:nvPr/>
          </p:nvGrpSpPr>
          <p:grpSpPr>
            <a:xfrm>
              <a:off x="4178160" y="2358720"/>
              <a:ext cx="1278000" cy="947520"/>
              <a:chOff x="4178160" y="2358720"/>
              <a:chExt cx="1278000" cy="947520"/>
            </a:xfrm>
          </p:grpSpPr>
          <p:sp>
            <p:nvSpPr>
              <p:cNvPr id="653" name="CustomShape 69"/>
              <p:cNvSpPr/>
              <p:nvPr/>
            </p:nvSpPr>
            <p:spPr>
              <a:xfrm flipH="1">
                <a:off x="5293080" y="2358720"/>
                <a:ext cx="12960" cy="83268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654" name="CustomShape 70"/>
              <p:cNvSpPr/>
              <p:nvPr/>
            </p:nvSpPr>
            <p:spPr>
              <a:xfrm>
                <a:off x="4178160" y="2393640"/>
                <a:ext cx="127800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Wired / Bluetooth</a:t>
                </a:r>
                <a:endParaRPr lang="en-IN" sz="1800" b="0" strike="noStrike" spc="-1">
                  <a:latin typeface="Arial"/>
                </a:endParaRPr>
              </a:p>
            </p:txBody>
          </p:sp>
        </p:grpSp>
      </p:grpSp>
      <p:grpSp>
        <p:nvGrpSpPr>
          <p:cNvPr id="655" name="Group 71"/>
          <p:cNvGrpSpPr/>
          <p:nvPr/>
        </p:nvGrpSpPr>
        <p:grpSpPr>
          <a:xfrm>
            <a:off x="4104000" y="4140000"/>
            <a:ext cx="2106720" cy="2414160"/>
            <a:chOff x="4104000" y="4140000"/>
            <a:chExt cx="2106720" cy="2414160"/>
          </a:xfrm>
        </p:grpSpPr>
        <p:grpSp>
          <p:nvGrpSpPr>
            <p:cNvPr id="656" name="Group 72"/>
            <p:cNvGrpSpPr/>
            <p:nvPr/>
          </p:nvGrpSpPr>
          <p:grpSpPr>
            <a:xfrm>
              <a:off x="4370040" y="4973760"/>
              <a:ext cx="1840680" cy="1580400"/>
              <a:chOff x="4370040" y="4973760"/>
              <a:chExt cx="1840680" cy="1580400"/>
            </a:xfrm>
          </p:grpSpPr>
          <p:sp>
            <p:nvSpPr>
              <p:cNvPr id="657" name="CustomShape 73"/>
              <p:cNvSpPr/>
              <p:nvPr/>
            </p:nvSpPr>
            <p:spPr>
              <a:xfrm>
                <a:off x="4608000" y="4973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Fire </a:t>
                </a:r>
                <a:endParaRPr lang="en-IN" sz="1800" b="0" strike="noStrike" spc="-1">
                  <a:latin typeface="Arial"/>
                </a:endParaRPr>
              </a:p>
              <a:p>
                <a:pPr algn="ctr">
                  <a:lnSpc>
                    <a:spcPct val="100000"/>
                  </a:lnSpc>
                </a:pPr>
                <a:r>
                  <a:rPr lang="en-US" sz="1800" b="0" strike="noStrike" spc="-1">
                    <a:solidFill>
                      <a:srgbClr val="FFFFFF"/>
                    </a:solidFill>
                    <a:latin typeface="Roboto Condensed"/>
                  </a:rPr>
                  <a:t>Sensor</a:t>
                </a:r>
                <a:endParaRPr lang="en-IN" sz="1800" b="0" strike="noStrike" spc="-1">
                  <a:latin typeface="Arial"/>
                </a:endParaRPr>
              </a:p>
              <a:p>
                <a:pPr algn="ctr">
                  <a:lnSpc>
                    <a:spcPct val="100000"/>
                  </a:lnSpc>
                </a:pPr>
                <a:r>
                  <a:rPr lang="en-US" sz="1800" b="0" strike="noStrike" spc="-1">
                    <a:solidFill>
                      <a:srgbClr val="FFFFFF"/>
                    </a:solidFill>
                    <a:latin typeface="Roboto Condensed"/>
                  </a:rPr>
                  <a:t>Node</a:t>
                </a:r>
                <a:endParaRPr lang="en-IN" sz="1800" b="0" strike="noStrike" spc="-1">
                  <a:latin typeface="Arial"/>
                </a:endParaRPr>
              </a:p>
            </p:txBody>
          </p:sp>
          <p:sp>
            <p:nvSpPr>
              <p:cNvPr id="658" name="CustomShape 74"/>
              <p:cNvSpPr/>
              <p:nvPr/>
            </p:nvSpPr>
            <p:spPr>
              <a:xfrm>
                <a:off x="4370040" y="5915880"/>
                <a:ext cx="1840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For Detecting Fire</a:t>
                </a:r>
                <a:endParaRPr lang="en-IN" sz="1800" b="0" strike="noStrike" spc="-1">
                  <a:latin typeface="Arial"/>
                </a:endParaRPr>
              </a:p>
            </p:txBody>
          </p:sp>
        </p:grpSp>
        <p:grpSp>
          <p:nvGrpSpPr>
            <p:cNvPr id="659" name="Group 75"/>
            <p:cNvGrpSpPr/>
            <p:nvPr/>
          </p:nvGrpSpPr>
          <p:grpSpPr>
            <a:xfrm>
              <a:off x="4104000" y="4140000"/>
              <a:ext cx="1257840" cy="832680"/>
              <a:chOff x="4104000" y="4140000"/>
              <a:chExt cx="1257840" cy="832680"/>
            </a:xfrm>
          </p:grpSpPr>
          <p:sp>
            <p:nvSpPr>
              <p:cNvPr id="660" name="CustomShape 76"/>
              <p:cNvSpPr/>
              <p:nvPr/>
            </p:nvSpPr>
            <p:spPr>
              <a:xfrm flipV="1">
                <a:off x="5290560" y="4140000"/>
                <a:ext cx="12960" cy="83268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661" name="CustomShape 77"/>
              <p:cNvSpPr/>
              <p:nvPr/>
            </p:nvSpPr>
            <p:spPr>
              <a:xfrm>
                <a:off x="4104000" y="4227480"/>
                <a:ext cx="125784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212121"/>
                    </a:solidFill>
                    <a:latin typeface="Roboto Condensed"/>
                  </a:rPr>
                  <a:t>Wired / Bluetooth</a:t>
                </a:r>
                <a:endParaRPr lang="en-IN" sz="1800" b="0" strike="noStrike" spc="-1" dirty="0">
                  <a:latin typeface="Arial"/>
                </a:endParaRPr>
              </a:p>
            </p:txBody>
          </p:sp>
        </p:grpSp>
      </p:grpSp>
    </p:spTree>
    <p:extLst>
      <p:ext uri="{BB962C8B-B14F-4D97-AF65-F5344CB8AC3E}">
        <p14:creationId xmlns:p14="http://schemas.microsoft.com/office/powerpoint/2010/main" val="277007274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86">
                                            <p:txEl>
                                              <p:pRg st="0" end="0"/>
                                            </p:txEl>
                                          </p:spTgt>
                                        </p:tgtEl>
                                        <p:attrNameLst>
                                          <p:attrName>style.visibility</p:attrName>
                                        </p:attrNameLst>
                                      </p:cBhvr>
                                      <p:to>
                                        <p:strVal val="visible"/>
                                      </p:to>
                                    </p:set>
                                    <p:animEffect transition="in" filter="fade">
                                      <p:cBhvr additive="repl">
                                        <p:cTn id="7" dur="500"/>
                                        <p:tgtEl>
                                          <p:spTgt spid="5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613"/>
                                        </p:tgtEl>
                                        <p:attrNameLst>
                                          <p:attrName>style.visibility</p:attrName>
                                        </p:attrNameLst>
                                      </p:cBhvr>
                                      <p:to>
                                        <p:strVal val="visible"/>
                                      </p:to>
                                    </p:set>
                                    <p:animEffect transition="in" filter="fade">
                                      <p:cBhvr additive="repl">
                                        <p:cTn id="12" dur="500"/>
                                        <p:tgtEl>
                                          <p:spTgt spid="6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606"/>
                                        </p:tgtEl>
                                        <p:attrNameLst>
                                          <p:attrName>style.visibility</p:attrName>
                                        </p:attrNameLst>
                                      </p:cBhvr>
                                      <p:to>
                                        <p:strVal val="visible"/>
                                      </p:to>
                                    </p:set>
                                    <p:animEffect transition="in" filter="fade">
                                      <p:cBhvr additive="repl">
                                        <p:cTn id="17" dur="500"/>
                                        <p:tgtEl>
                                          <p:spTgt spid="60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628"/>
                                        </p:tgtEl>
                                        <p:attrNameLst>
                                          <p:attrName>style.visibility</p:attrName>
                                        </p:attrNameLst>
                                      </p:cBhvr>
                                      <p:to>
                                        <p:strVal val="visible"/>
                                      </p:to>
                                    </p:set>
                                    <p:animEffect transition="in" filter="fade">
                                      <p:cBhvr additive="repl">
                                        <p:cTn id="22" dur="500"/>
                                        <p:tgtEl>
                                          <p:spTgt spid="6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616"/>
                                        </p:tgtEl>
                                        <p:attrNameLst>
                                          <p:attrName>style.visibility</p:attrName>
                                        </p:attrNameLst>
                                      </p:cBhvr>
                                      <p:to>
                                        <p:strVal val="visible"/>
                                      </p:to>
                                    </p:set>
                                    <p:animEffect transition="in" filter="fade">
                                      <p:cBhvr additive="repl">
                                        <p:cTn id="27" dur="500"/>
                                        <p:tgtEl>
                                          <p:spTgt spid="6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655"/>
                                        </p:tgtEl>
                                        <p:attrNameLst>
                                          <p:attrName>style.visibility</p:attrName>
                                        </p:attrNameLst>
                                      </p:cBhvr>
                                      <p:to>
                                        <p:strVal val="visible"/>
                                      </p:to>
                                    </p:set>
                                    <p:animEffect transition="in" filter="fade">
                                      <p:cBhvr additive="repl">
                                        <p:cTn id="32" dur="500"/>
                                        <p:tgtEl>
                                          <p:spTgt spid="65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648"/>
                                        </p:tgtEl>
                                        <p:attrNameLst>
                                          <p:attrName>style.visibility</p:attrName>
                                        </p:attrNameLst>
                                      </p:cBhvr>
                                      <p:to>
                                        <p:strVal val="visible"/>
                                      </p:to>
                                    </p:set>
                                    <p:animEffect transition="in" filter="fade">
                                      <p:cBhvr additive="repl">
                                        <p:cTn id="37" dur="500"/>
                                        <p:tgtEl>
                                          <p:spTgt spid="64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587"/>
                                        </p:tgtEl>
                                        <p:attrNameLst>
                                          <p:attrName>style.visibility</p:attrName>
                                        </p:attrNameLst>
                                      </p:cBhvr>
                                      <p:to>
                                        <p:strVal val="visible"/>
                                      </p:to>
                                    </p:set>
                                    <p:animEffect transition="in" filter="fade">
                                      <p:cBhvr additive="repl">
                                        <p:cTn id="42" dur="500"/>
                                        <p:tgtEl>
                                          <p:spTgt spid="58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641"/>
                                        </p:tgtEl>
                                        <p:attrNameLst>
                                          <p:attrName>style.visibility</p:attrName>
                                        </p:attrNameLst>
                                      </p:cBhvr>
                                      <p:to>
                                        <p:strVal val="visible"/>
                                      </p:to>
                                    </p:set>
                                    <p:animEffect transition="in" filter="fade">
                                      <p:cBhvr additive="repl">
                                        <p:cTn id="47" dur="500"/>
                                        <p:tgtEl>
                                          <p:spTgt spid="6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594"/>
                                        </p:tgtEl>
                                        <p:attrNameLst>
                                          <p:attrName>style.visibility</p:attrName>
                                        </p:attrNameLst>
                                      </p:cBhvr>
                                      <p:to>
                                        <p:strVal val="visible"/>
                                      </p:to>
                                    </p:set>
                                    <p:animEffect transition="in" filter="fade">
                                      <p:cBhvr additive="repl">
                                        <p:cTn id="52" dur="500"/>
                                        <p:tgtEl>
                                          <p:spTgt spid="59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nodeType="clickEffect">
                                  <p:stCondLst>
                                    <p:cond delay="0"/>
                                  </p:stCondLst>
                                  <p:childTnLst>
                                    <p:set>
                                      <p:cBhvr>
                                        <p:cTn id="56" dur="1" fill="hold">
                                          <p:stCondLst>
                                            <p:cond delay="0"/>
                                          </p:stCondLst>
                                        </p:cTn>
                                        <p:tgtEl>
                                          <p:spTgt spid="601"/>
                                        </p:tgtEl>
                                        <p:attrNameLst>
                                          <p:attrName>style.visibility</p:attrName>
                                        </p:attrNameLst>
                                      </p:cBhvr>
                                      <p:to>
                                        <p:strVal val="visible"/>
                                      </p:to>
                                    </p:set>
                                    <p:animEffect transition="in" filter="fade">
                                      <p:cBhvr additive="repl">
                                        <p:cTn id="57" dur="500"/>
                                        <p:tgtEl>
                                          <p:spTgt spid="6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Collision Impact Detection Using IoT</a:t>
            </a:r>
            <a:endParaRPr lang="en-US" sz="3400" b="0" strike="noStrike" spc="-1">
              <a:solidFill>
                <a:srgbClr val="212121"/>
              </a:solidFill>
              <a:latin typeface="Roboto Condensed"/>
            </a:endParaRPr>
          </a:p>
        </p:txBody>
      </p:sp>
      <p:sp>
        <p:nvSpPr>
          <p:cNvPr id="663" name="TextShape 2"/>
          <p:cNvSpPr txBox="1"/>
          <p:nvPr/>
        </p:nvSpPr>
        <p:spPr>
          <a:xfrm>
            <a:off x="131040" y="823680"/>
            <a:ext cx="7518268" cy="56786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B84742"/>
                </a:solidFill>
                <a:latin typeface="Roboto Condensed"/>
              </a:rPr>
              <a:t>Force</a:t>
            </a:r>
            <a:r>
              <a:rPr lang="en-US" sz="2400" strike="noStrike" spc="-1" dirty="0" smtClean="0">
                <a:solidFill>
                  <a:srgbClr val="212121"/>
                </a:solidFill>
                <a:latin typeface="Roboto Condensed"/>
              </a:rPr>
              <a:t> </a:t>
            </a:r>
            <a:r>
              <a:rPr lang="en-US" sz="2400" strike="noStrike" spc="-1" dirty="0">
                <a:solidFill>
                  <a:srgbClr val="B84742"/>
                </a:solidFill>
                <a:latin typeface="Roboto Condensed"/>
              </a:rPr>
              <a:t>sensitive</a:t>
            </a:r>
            <a:r>
              <a:rPr lang="en-US" sz="2400" strike="noStrike" spc="-1" dirty="0">
                <a:solidFill>
                  <a:srgbClr val="212121"/>
                </a:solidFill>
                <a:latin typeface="Roboto Condensed"/>
              </a:rPr>
              <a:t> </a:t>
            </a:r>
            <a:r>
              <a:rPr lang="en-US" sz="2400" strike="noStrike" spc="-1" dirty="0">
                <a:solidFill>
                  <a:srgbClr val="B84742"/>
                </a:solidFill>
                <a:latin typeface="Roboto Condensed"/>
              </a:rPr>
              <a:t>resistor</a:t>
            </a:r>
            <a:r>
              <a:rPr lang="en-US" sz="2400" strike="noStrike" spc="-1" dirty="0">
                <a:solidFill>
                  <a:srgbClr val="212121"/>
                </a:solidFill>
                <a:latin typeface="Roboto Condensed"/>
              </a:rPr>
              <a:t> (FSR) sensors are useful to </a:t>
            </a:r>
            <a:r>
              <a:rPr lang="en-US" sz="2400" strike="noStrike" spc="-1" dirty="0">
                <a:solidFill>
                  <a:srgbClr val="B84742"/>
                </a:solidFill>
                <a:latin typeface="Roboto Condensed"/>
              </a:rPr>
              <a:t>measure</a:t>
            </a:r>
            <a:r>
              <a:rPr lang="en-US" sz="2400" strike="noStrike" spc="-1" dirty="0">
                <a:solidFill>
                  <a:srgbClr val="212121"/>
                </a:solidFill>
                <a:latin typeface="Roboto Condensed"/>
              </a:rPr>
              <a:t> </a:t>
            </a:r>
            <a:r>
              <a:rPr lang="en-US" sz="2400" strike="noStrike" spc="-1" dirty="0">
                <a:solidFill>
                  <a:srgbClr val="B84742"/>
                </a:solidFill>
                <a:latin typeface="Roboto Condensed"/>
              </a:rPr>
              <a:t>pressure</a:t>
            </a:r>
            <a:r>
              <a:rPr lang="en-US" sz="2400" strike="noStrike" spc="-1" dirty="0">
                <a:solidFill>
                  <a:srgbClr val="212121"/>
                </a:solidFill>
                <a:latin typeface="Roboto Condensed"/>
              </a:rPr>
              <a:t> applied on the vehicle during the collision.</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FSR sensor are </a:t>
            </a:r>
            <a:r>
              <a:rPr lang="en-US" sz="2400" strike="noStrike" spc="-1" dirty="0">
                <a:solidFill>
                  <a:srgbClr val="B84742"/>
                </a:solidFill>
                <a:latin typeface="Roboto Condensed"/>
              </a:rPr>
              <a:t>mounted</a:t>
            </a:r>
            <a:r>
              <a:rPr lang="en-US" sz="2400" strike="noStrike" spc="-1" dirty="0">
                <a:solidFill>
                  <a:srgbClr val="212121"/>
                </a:solidFill>
                <a:latin typeface="Roboto Condensed"/>
              </a:rPr>
              <a:t> </a:t>
            </a:r>
            <a:r>
              <a:rPr lang="en-US" sz="2400" strike="noStrike" spc="-1" dirty="0">
                <a:solidFill>
                  <a:srgbClr val="B84742"/>
                </a:solidFill>
                <a:latin typeface="Roboto Condensed"/>
              </a:rPr>
              <a:t>on</a:t>
            </a:r>
            <a:r>
              <a:rPr lang="en-US" sz="2400" strike="noStrike" spc="-1" dirty="0">
                <a:solidFill>
                  <a:srgbClr val="212121"/>
                </a:solidFill>
                <a:latin typeface="Roboto Condensed"/>
              </a:rPr>
              <a:t> the </a:t>
            </a:r>
            <a:r>
              <a:rPr lang="en-US" sz="2400" strike="noStrike" spc="-1" dirty="0">
                <a:solidFill>
                  <a:srgbClr val="B84742"/>
                </a:solidFill>
                <a:latin typeface="Roboto Condensed"/>
              </a:rPr>
              <a:t>vehicle</a:t>
            </a:r>
            <a:r>
              <a:rPr lang="en-US" sz="2400" strike="noStrike" spc="-1" dirty="0">
                <a:solidFill>
                  <a:srgbClr val="212121"/>
                </a:solidFill>
                <a:latin typeface="Roboto Condensed"/>
              </a:rPr>
              <a:t> at the places where </a:t>
            </a:r>
            <a:r>
              <a:rPr lang="en-US" sz="2400" strike="noStrike" spc="-1" dirty="0">
                <a:solidFill>
                  <a:srgbClr val="B84742"/>
                </a:solidFill>
                <a:latin typeface="Roboto Condensed"/>
              </a:rPr>
              <a:t>impact</a:t>
            </a:r>
            <a:r>
              <a:rPr lang="en-US" sz="2400" strike="noStrike" spc="-1" dirty="0">
                <a:solidFill>
                  <a:srgbClr val="212121"/>
                </a:solidFill>
                <a:latin typeface="Roboto Condensed"/>
              </a:rPr>
              <a:t> </a:t>
            </a:r>
            <a:r>
              <a:rPr lang="en-US" sz="2400" strike="noStrike" spc="-1" dirty="0">
                <a:solidFill>
                  <a:srgbClr val="B84742"/>
                </a:solidFill>
                <a:latin typeface="Roboto Condensed"/>
              </a:rPr>
              <a:t>probability</a:t>
            </a:r>
            <a:r>
              <a:rPr lang="en-US" sz="2400" strike="noStrike" spc="-1" dirty="0">
                <a:solidFill>
                  <a:srgbClr val="212121"/>
                </a:solidFill>
                <a:latin typeface="Roboto Condensed"/>
              </a:rPr>
              <a:t> is </a:t>
            </a:r>
            <a:r>
              <a:rPr lang="en-US" sz="2400" strike="noStrike" spc="-1" dirty="0">
                <a:solidFill>
                  <a:srgbClr val="B84742"/>
                </a:solidFill>
                <a:latin typeface="Roboto Condensed"/>
              </a:rPr>
              <a:t>higher</a:t>
            </a:r>
            <a:r>
              <a:rPr lang="en-US" sz="2400" strike="noStrike" spc="-1" dirty="0">
                <a:solidFill>
                  <a:srgbClr val="212121"/>
                </a:solidFill>
                <a:latin typeface="Roboto Condensed"/>
              </a:rPr>
              <a:t> than the other part of vehicle during an accident. </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Based on the FSR data we can </a:t>
            </a:r>
            <a:r>
              <a:rPr lang="en-US" sz="2400" strike="noStrike" spc="-1" dirty="0">
                <a:solidFill>
                  <a:srgbClr val="B84742"/>
                </a:solidFill>
                <a:latin typeface="Roboto Condensed"/>
              </a:rPr>
              <a:t>estimate</a:t>
            </a:r>
            <a:r>
              <a:rPr lang="en-US" sz="2400" strike="noStrike" spc="-1" dirty="0">
                <a:solidFill>
                  <a:srgbClr val="212121"/>
                </a:solidFill>
                <a:latin typeface="Roboto Condensed"/>
              </a:rPr>
              <a:t> the </a:t>
            </a:r>
            <a:r>
              <a:rPr lang="en-US" sz="2400" strike="noStrike" spc="-1" dirty="0">
                <a:solidFill>
                  <a:srgbClr val="B84742"/>
                </a:solidFill>
                <a:latin typeface="Roboto Condensed"/>
              </a:rPr>
              <a:t>severity</a:t>
            </a:r>
            <a:r>
              <a:rPr lang="en-US" sz="2400" strike="noStrike" spc="-1" dirty="0">
                <a:solidFill>
                  <a:srgbClr val="212121"/>
                </a:solidFill>
                <a:latin typeface="Roboto Condensed"/>
              </a:rPr>
              <a:t> of the collision.</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Fire</a:t>
            </a:r>
            <a:r>
              <a:rPr lang="en-US" sz="2400" strike="noStrike" spc="-1" dirty="0">
                <a:solidFill>
                  <a:srgbClr val="212121"/>
                </a:solidFill>
                <a:latin typeface="Roboto Condensed"/>
              </a:rPr>
              <a:t> </a:t>
            </a:r>
            <a:r>
              <a:rPr lang="en-US" sz="2400" strike="noStrike" spc="-1" dirty="0">
                <a:solidFill>
                  <a:srgbClr val="B84742"/>
                </a:solidFill>
                <a:latin typeface="Roboto Condensed"/>
              </a:rPr>
              <a:t>sensor</a:t>
            </a:r>
            <a:r>
              <a:rPr lang="en-US" sz="2400" strike="noStrike" spc="-1" dirty="0">
                <a:solidFill>
                  <a:srgbClr val="212121"/>
                </a:solidFill>
                <a:latin typeface="Roboto Condensed"/>
              </a:rPr>
              <a:t> and </a:t>
            </a:r>
            <a:r>
              <a:rPr lang="en-US" sz="2400" strike="noStrike" spc="-1" dirty="0">
                <a:solidFill>
                  <a:srgbClr val="B84742"/>
                </a:solidFill>
                <a:latin typeface="Roboto Condensed"/>
              </a:rPr>
              <a:t>GPS</a:t>
            </a:r>
            <a:r>
              <a:rPr lang="en-US" sz="2400" strike="noStrike" spc="-1" dirty="0">
                <a:solidFill>
                  <a:srgbClr val="212121"/>
                </a:solidFill>
                <a:latin typeface="Roboto Condensed"/>
              </a:rPr>
              <a:t> should be </a:t>
            </a:r>
            <a:r>
              <a:rPr lang="en-US" sz="2400" strike="noStrike" spc="-1" dirty="0">
                <a:solidFill>
                  <a:srgbClr val="B84742"/>
                </a:solidFill>
                <a:latin typeface="Roboto Condensed"/>
              </a:rPr>
              <a:t>placed</a:t>
            </a:r>
            <a:r>
              <a:rPr lang="en-US" sz="2400" strike="noStrike" spc="-1" dirty="0">
                <a:solidFill>
                  <a:srgbClr val="212121"/>
                </a:solidFill>
                <a:latin typeface="Roboto Condensed"/>
              </a:rPr>
              <a:t> at appropriate place of the vehicle.</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All the sensor nodes should have Wired / Bluetooth connectivity with the vehicle computer.</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Camera</a:t>
            </a:r>
            <a:r>
              <a:rPr lang="en-US" sz="2400" strike="noStrike" spc="-1" dirty="0">
                <a:solidFill>
                  <a:srgbClr val="212121"/>
                </a:solidFill>
                <a:latin typeface="Roboto Condensed"/>
              </a:rPr>
              <a:t> units should be placed on board </a:t>
            </a:r>
            <a:r>
              <a:rPr lang="en-US" sz="2400" strike="noStrike" spc="-1" dirty="0">
                <a:solidFill>
                  <a:srgbClr val="B84742"/>
                </a:solidFill>
                <a:latin typeface="Roboto Condensed"/>
              </a:rPr>
              <a:t>for</a:t>
            </a:r>
            <a:r>
              <a:rPr lang="en-US" sz="2400" strike="noStrike" spc="-1" dirty="0">
                <a:solidFill>
                  <a:srgbClr val="212121"/>
                </a:solidFill>
                <a:latin typeface="Roboto Condensed"/>
              </a:rPr>
              <a:t> </a:t>
            </a:r>
            <a:r>
              <a:rPr lang="en-US" sz="2400" strike="noStrike" spc="-1" dirty="0">
                <a:solidFill>
                  <a:srgbClr val="B84742"/>
                </a:solidFill>
                <a:latin typeface="Roboto Condensed"/>
              </a:rPr>
              <a:t>capturing</a:t>
            </a:r>
            <a:r>
              <a:rPr lang="en-US" sz="2400" strike="noStrike" spc="-1" dirty="0">
                <a:solidFill>
                  <a:srgbClr val="212121"/>
                </a:solidFill>
                <a:latin typeface="Roboto Condensed"/>
              </a:rPr>
              <a:t> all the </a:t>
            </a:r>
            <a:r>
              <a:rPr lang="en-US" sz="2400" strike="noStrike" spc="-1" dirty="0" smtClean="0">
                <a:solidFill>
                  <a:srgbClr val="B84742"/>
                </a:solidFill>
                <a:latin typeface="Roboto Condensed"/>
              </a:rPr>
              <a:t>passengers.</a:t>
            </a:r>
            <a:endParaRPr lang="en-US" sz="2400" strike="noStrike" spc="-1" dirty="0">
              <a:solidFill>
                <a:srgbClr val="212121"/>
              </a:solidFill>
              <a:latin typeface="Roboto Condensed"/>
            </a:endParaRPr>
          </a:p>
        </p:txBody>
      </p:sp>
      <p:pic>
        <p:nvPicPr>
          <p:cNvPr id="664" name="Picture 3"/>
          <p:cNvPicPr/>
          <p:nvPr/>
        </p:nvPicPr>
        <p:blipFill>
          <a:blip r:embed="rId3"/>
          <a:srcRect r="61538"/>
          <a:stretch/>
        </p:blipFill>
        <p:spPr>
          <a:xfrm>
            <a:off x="7852292" y="1356453"/>
            <a:ext cx="4079880" cy="4305600"/>
          </a:xfrm>
          <a:prstGeom prst="rect">
            <a:avLst/>
          </a:prstGeom>
          <a:ln>
            <a:noFill/>
          </a:ln>
        </p:spPr>
      </p:pic>
      <p:sp>
        <p:nvSpPr>
          <p:cNvPr id="6" name="Rounded Rectangle 5"/>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114304639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63">
                                            <p:txEl>
                                              <p:pRg st="0" end="0"/>
                                            </p:txEl>
                                          </p:spTgt>
                                        </p:tgtEl>
                                        <p:attrNameLst>
                                          <p:attrName>style.visibility</p:attrName>
                                        </p:attrNameLst>
                                      </p:cBhvr>
                                      <p:to>
                                        <p:strVal val="visible"/>
                                      </p:to>
                                    </p:set>
                                    <p:animEffect transition="in" filter="fade">
                                      <p:cBhvr additive="repl">
                                        <p:cTn id="7" dur="500"/>
                                        <p:tgtEl>
                                          <p:spTgt spid="663">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Effect transition="in" filter="fade">
                                      <p:cBhvr additive="repl">
                                        <p:cTn id="10" dur="500"/>
                                        <p:tgtEl>
                                          <p:spTgt spid="6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663">
                                            <p:txEl>
                                              <p:pRg st="1" end="1"/>
                                            </p:txEl>
                                          </p:spTgt>
                                        </p:tgtEl>
                                        <p:attrNameLst>
                                          <p:attrName>style.visibility</p:attrName>
                                        </p:attrNameLst>
                                      </p:cBhvr>
                                      <p:to>
                                        <p:strVal val="visible"/>
                                      </p:to>
                                    </p:set>
                                    <p:animEffect transition="in" filter="fade">
                                      <p:cBhvr additive="repl">
                                        <p:cTn id="15" dur="500"/>
                                        <p:tgtEl>
                                          <p:spTgt spid="66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663">
                                            <p:txEl>
                                              <p:pRg st="2" end="2"/>
                                            </p:txEl>
                                          </p:spTgt>
                                        </p:tgtEl>
                                        <p:attrNameLst>
                                          <p:attrName>style.visibility</p:attrName>
                                        </p:attrNameLst>
                                      </p:cBhvr>
                                      <p:to>
                                        <p:strVal val="visible"/>
                                      </p:to>
                                    </p:set>
                                    <p:animEffect transition="in" filter="fade">
                                      <p:cBhvr additive="repl">
                                        <p:cTn id="20" dur="500"/>
                                        <p:tgtEl>
                                          <p:spTgt spid="66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663">
                                            <p:txEl>
                                              <p:pRg st="3" end="3"/>
                                            </p:txEl>
                                          </p:spTgt>
                                        </p:tgtEl>
                                        <p:attrNameLst>
                                          <p:attrName>style.visibility</p:attrName>
                                        </p:attrNameLst>
                                      </p:cBhvr>
                                      <p:to>
                                        <p:strVal val="visible"/>
                                      </p:to>
                                    </p:set>
                                    <p:animEffect transition="in" filter="fade">
                                      <p:cBhvr additive="repl">
                                        <p:cTn id="25" dur="500"/>
                                        <p:tgtEl>
                                          <p:spTgt spid="66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663">
                                            <p:txEl>
                                              <p:pRg st="4" end="4"/>
                                            </p:txEl>
                                          </p:spTgt>
                                        </p:tgtEl>
                                        <p:attrNameLst>
                                          <p:attrName>style.visibility</p:attrName>
                                        </p:attrNameLst>
                                      </p:cBhvr>
                                      <p:to>
                                        <p:strVal val="visible"/>
                                      </p:to>
                                    </p:set>
                                    <p:animEffect transition="in" filter="fade">
                                      <p:cBhvr additive="repl">
                                        <p:cTn id="30" dur="500"/>
                                        <p:tgtEl>
                                          <p:spTgt spid="66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663">
                                            <p:txEl>
                                              <p:pRg st="5" end="5"/>
                                            </p:txEl>
                                          </p:spTgt>
                                        </p:tgtEl>
                                        <p:attrNameLst>
                                          <p:attrName>style.visibility</p:attrName>
                                        </p:attrNameLst>
                                      </p:cBhvr>
                                      <p:to>
                                        <p:strVal val="visible"/>
                                      </p:to>
                                    </p:set>
                                    <p:animEffect transition="in" filter="fade">
                                      <p:cBhvr additive="repl">
                                        <p:cTn id="35" dur="500"/>
                                        <p:tgtEl>
                                          <p:spTgt spid="66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Collision Impact Detection Using IoT</a:t>
            </a:r>
            <a:endParaRPr lang="en-US" sz="3400" b="0" strike="noStrike" spc="-1">
              <a:solidFill>
                <a:srgbClr val="212121"/>
              </a:solidFill>
              <a:latin typeface="Roboto Condensed"/>
            </a:endParaRPr>
          </a:p>
        </p:txBody>
      </p:sp>
      <p:sp>
        <p:nvSpPr>
          <p:cNvPr id="666" name="TextShape 2"/>
          <p:cNvSpPr txBox="1"/>
          <p:nvPr/>
        </p:nvSpPr>
        <p:spPr>
          <a:xfrm>
            <a:off x="131040" y="770760"/>
            <a:ext cx="11597540" cy="56786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The </a:t>
            </a:r>
            <a:r>
              <a:rPr lang="en-US" sz="2400" strike="noStrike" spc="-1" dirty="0">
                <a:solidFill>
                  <a:srgbClr val="212121"/>
                </a:solidFill>
                <a:latin typeface="Roboto Condensed"/>
              </a:rPr>
              <a:t>camera units should have </a:t>
            </a:r>
            <a:r>
              <a:rPr lang="en-US" sz="2400" strike="noStrike" spc="-1" dirty="0">
                <a:solidFill>
                  <a:srgbClr val="B84742"/>
                </a:solidFill>
                <a:latin typeface="Roboto Condensed"/>
              </a:rPr>
              <a:t>USB</a:t>
            </a:r>
            <a:r>
              <a:rPr lang="en-US" sz="2400" strike="noStrike" spc="-1" dirty="0">
                <a:solidFill>
                  <a:srgbClr val="212121"/>
                </a:solidFill>
                <a:latin typeface="Roboto Condensed"/>
              </a:rPr>
              <a:t> </a:t>
            </a:r>
            <a:r>
              <a:rPr lang="en-US" sz="2400" strike="noStrike" spc="-1" dirty="0">
                <a:solidFill>
                  <a:srgbClr val="B84742"/>
                </a:solidFill>
                <a:latin typeface="Roboto Condensed"/>
              </a:rPr>
              <a:t>connectivity</a:t>
            </a:r>
            <a:r>
              <a:rPr lang="en-US" sz="2400" strike="noStrike" spc="-1" dirty="0">
                <a:solidFill>
                  <a:srgbClr val="212121"/>
                </a:solidFill>
                <a:latin typeface="Roboto Condensed"/>
              </a:rPr>
              <a:t> with vehicle computer.</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a:t>
            </a:r>
            <a:r>
              <a:rPr lang="en-US" sz="2400" strike="noStrike" spc="-1" dirty="0">
                <a:solidFill>
                  <a:srgbClr val="B84742"/>
                </a:solidFill>
                <a:latin typeface="Roboto Condensed"/>
              </a:rPr>
              <a:t>camera</a:t>
            </a:r>
            <a:r>
              <a:rPr lang="en-US" sz="2400" strike="noStrike" spc="-1" dirty="0">
                <a:solidFill>
                  <a:srgbClr val="212121"/>
                </a:solidFill>
                <a:latin typeface="Roboto Condensed"/>
              </a:rPr>
              <a:t> units </a:t>
            </a:r>
            <a:r>
              <a:rPr lang="en-US" sz="2400" strike="noStrike" spc="-1" dirty="0">
                <a:solidFill>
                  <a:srgbClr val="B84742"/>
                </a:solidFill>
                <a:latin typeface="Roboto Condensed"/>
              </a:rPr>
              <a:t>sends</a:t>
            </a:r>
            <a:r>
              <a:rPr lang="en-US" sz="2400" strike="noStrike" spc="-1" dirty="0">
                <a:solidFill>
                  <a:srgbClr val="212121"/>
                </a:solidFill>
                <a:latin typeface="Roboto Condensed"/>
              </a:rPr>
              <a:t> the </a:t>
            </a:r>
            <a:r>
              <a:rPr lang="en-US" sz="2400" strike="noStrike" spc="-1" dirty="0">
                <a:solidFill>
                  <a:srgbClr val="B84742"/>
                </a:solidFill>
                <a:latin typeface="Roboto Condensed"/>
              </a:rPr>
              <a:t>captured</a:t>
            </a:r>
            <a:r>
              <a:rPr lang="en-US" sz="2400" strike="noStrike" spc="-1" dirty="0">
                <a:solidFill>
                  <a:srgbClr val="212121"/>
                </a:solidFill>
                <a:latin typeface="Roboto Condensed"/>
              </a:rPr>
              <a:t> </a:t>
            </a:r>
            <a:r>
              <a:rPr lang="en-US" sz="2400" strike="noStrike" spc="-1" dirty="0">
                <a:solidFill>
                  <a:srgbClr val="B84742"/>
                </a:solidFill>
                <a:latin typeface="Roboto Condensed"/>
              </a:rPr>
              <a:t>images</a:t>
            </a:r>
            <a:r>
              <a:rPr lang="en-US" sz="2400" strike="noStrike" spc="-1" dirty="0">
                <a:solidFill>
                  <a:srgbClr val="212121"/>
                </a:solidFill>
                <a:latin typeface="Roboto Condensed"/>
              </a:rPr>
              <a:t> to the </a:t>
            </a:r>
            <a:r>
              <a:rPr lang="en-US" sz="2400" strike="noStrike" spc="-1" dirty="0">
                <a:solidFill>
                  <a:srgbClr val="B84742"/>
                </a:solidFill>
                <a:latin typeface="Roboto Condensed"/>
              </a:rPr>
              <a:t>vehicle</a:t>
            </a:r>
            <a:r>
              <a:rPr lang="en-US" sz="2400" strike="noStrike" spc="-1" dirty="0">
                <a:solidFill>
                  <a:srgbClr val="212121"/>
                </a:solidFill>
                <a:latin typeface="Roboto Condensed"/>
              </a:rPr>
              <a:t> </a:t>
            </a:r>
            <a:r>
              <a:rPr lang="en-US" sz="2400" strike="noStrike" spc="-1" dirty="0">
                <a:solidFill>
                  <a:srgbClr val="B84742"/>
                </a:solidFill>
                <a:latin typeface="Roboto Condensed"/>
              </a:rPr>
              <a:t>computer</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a:t>
            </a:r>
            <a:r>
              <a:rPr lang="en-US" sz="2400" strike="noStrike" spc="-1" dirty="0">
                <a:solidFill>
                  <a:srgbClr val="B84742"/>
                </a:solidFill>
                <a:latin typeface="Roboto Condensed"/>
              </a:rPr>
              <a:t>OBD</a:t>
            </a:r>
            <a:r>
              <a:rPr lang="en-US" sz="2400" strike="noStrike" spc="-1" dirty="0">
                <a:solidFill>
                  <a:srgbClr val="212121"/>
                </a:solidFill>
                <a:latin typeface="Roboto Condensed"/>
              </a:rPr>
              <a:t> unit of the vehicle should have </a:t>
            </a:r>
            <a:r>
              <a:rPr lang="en-US" sz="2400" strike="noStrike" spc="-1" dirty="0">
                <a:solidFill>
                  <a:srgbClr val="B84742"/>
                </a:solidFill>
                <a:latin typeface="Roboto Condensed"/>
              </a:rPr>
              <a:t>Bluetooth</a:t>
            </a:r>
            <a:r>
              <a:rPr lang="en-US" sz="2400" strike="noStrike" spc="-1" dirty="0">
                <a:solidFill>
                  <a:srgbClr val="212121"/>
                </a:solidFill>
                <a:latin typeface="Roboto Condensed"/>
              </a:rPr>
              <a:t> </a:t>
            </a:r>
            <a:r>
              <a:rPr lang="en-US" sz="2400" strike="noStrike" spc="-1" dirty="0">
                <a:solidFill>
                  <a:srgbClr val="B84742"/>
                </a:solidFill>
                <a:latin typeface="Roboto Condensed"/>
              </a:rPr>
              <a:t>connectivity</a:t>
            </a:r>
            <a:r>
              <a:rPr lang="en-US" sz="2400" strike="noStrike" spc="-1" dirty="0">
                <a:solidFill>
                  <a:srgbClr val="212121"/>
                </a:solidFill>
                <a:latin typeface="Roboto Condensed"/>
              </a:rPr>
              <a:t> with the vehicle computer</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vehicle computer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Collects</a:t>
            </a:r>
            <a:r>
              <a:rPr lang="en-US" sz="2000" strike="noStrike" spc="-1" dirty="0">
                <a:solidFill>
                  <a:srgbClr val="212121"/>
                </a:solidFill>
                <a:latin typeface="Roboto Condensed"/>
              </a:rPr>
              <a:t> the </a:t>
            </a:r>
            <a:r>
              <a:rPr lang="en-US" sz="2000" strike="noStrike" spc="-1" dirty="0">
                <a:solidFill>
                  <a:srgbClr val="B84742"/>
                </a:solidFill>
                <a:latin typeface="Roboto Condensed"/>
              </a:rPr>
              <a:t>data</a:t>
            </a:r>
            <a:r>
              <a:rPr lang="en-US" sz="2000" strike="noStrike" spc="-1" dirty="0">
                <a:solidFill>
                  <a:srgbClr val="212121"/>
                </a:solidFill>
                <a:latin typeface="Roboto Condensed"/>
              </a:rPr>
              <a:t> </a:t>
            </a:r>
            <a:r>
              <a:rPr lang="en-US" sz="2000" strike="noStrike" spc="-1" dirty="0">
                <a:solidFill>
                  <a:srgbClr val="B84742"/>
                </a:solidFill>
                <a:latin typeface="Roboto Condensed"/>
              </a:rPr>
              <a:t>from</a:t>
            </a:r>
            <a:r>
              <a:rPr lang="en-US" sz="2000" strike="noStrike" spc="-1" dirty="0">
                <a:solidFill>
                  <a:srgbClr val="212121"/>
                </a:solidFill>
                <a:latin typeface="Roboto Condensed"/>
              </a:rPr>
              <a:t> the </a:t>
            </a:r>
            <a:r>
              <a:rPr lang="en-US" sz="2000" strike="noStrike" spc="-1" dirty="0">
                <a:solidFill>
                  <a:srgbClr val="B84742"/>
                </a:solidFill>
                <a:latin typeface="Roboto Condensed"/>
              </a:rPr>
              <a:t>camera</a:t>
            </a:r>
            <a:r>
              <a:rPr lang="en-US" sz="2000" strike="noStrike" spc="-1" dirty="0">
                <a:solidFill>
                  <a:srgbClr val="212121"/>
                </a:solidFill>
                <a:latin typeface="Roboto Condensed"/>
              </a:rPr>
              <a:t> units, </a:t>
            </a:r>
            <a:r>
              <a:rPr lang="en-US" sz="2000" strike="noStrike" spc="-1" dirty="0">
                <a:solidFill>
                  <a:srgbClr val="B84742"/>
                </a:solidFill>
                <a:latin typeface="Roboto Condensed"/>
              </a:rPr>
              <a:t>OBD</a:t>
            </a:r>
            <a:r>
              <a:rPr lang="en-US" sz="2000" strike="noStrike" spc="-1" dirty="0">
                <a:solidFill>
                  <a:srgbClr val="212121"/>
                </a:solidFill>
                <a:latin typeface="Roboto Condensed"/>
              </a:rPr>
              <a:t> unit and the </a:t>
            </a:r>
            <a:r>
              <a:rPr lang="en-US" sz="2000" strike="noStrike" spc="-1" dirty="0">
                <a:solidFill>
                  <a:srgbClr val="B84742"/>
                </a:solidFill>
                <a:latin typeface="Roboto Condensed"/>
              </a:rPr>
              <a:t>sensor</a:t>
            </a:r>
            <a:r>
              <a:rPr lang="en-US" sz="2000" strike="noStrike" spc="-1" dirty="0">
                <a:solidFill>
                  <a:srgbClr val="212121"/>
                </a:solidFill>
                <a:latin typeface="Roboto Condensed"/>
              </a:rPr>
              <a:t> nodes.</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Apply</a:t>
            </a:r>
            <a:r>
              <a:rPr lang="en-US" sz="2000" strike="noStrike" spc="-1" dirty="0">
                <a:solidFill>
                  <a:srgbClr val="212121"/>
                </a:solidFill>
                <a:latin typeface="Roboto Condensed"/>
              </a:rPr>
              <a:t> some business </a:t>
            </a:r>
            <a:r>
              <a:rPr lang="en-US" sz="2000" strike="noStrike" spc="-1" dirty="0">
                <a:solidFill>
                  <a:srgbClr val="B84742"/>
                </a:solidFill>
                <a:latin typeface="Roboto Condensed"/>
              </a:rPr>
              <a:t>logic</a:t>
            </a:r>
            <a:r>
              <a:rPr lang="en-US" sz="20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Do </a:t>
            </a:r>
            <a:r>
              <a:rPr lang="en-US" sz="2000" strike="noStrike" spc="-1" dirty="0">
                <a:solidFill>
                  <a:srgbClr val="B84742"/>
                </a:solidFill>
                <a:latin typeface="Roboto Condensed"/>
              </a:rPr>
              <a:t>analysis</a:t>
            </a:r>
            <a:r>
              <a:rPr lang="en-US" sz="2000" strike="noStrike" spc="-1" dirty="0">
                <a:solidFill>
                  <a:srgbClr val="212121"/>
                </a:solidFill>
                <a:latin typeface="Roboto Condensed"/>
              </a:rPr>
              <a:t> on the collected data on it as per the requirements.</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Send</a:t>
            </a:r>
            <a:r>
              <a:rPr lang="en-US" sz="2000" strike="noStrike" spc="-1" dirty="0">
                <a:solidFill>
                  <a:srgbClr val="212121"/>
                </a:solidFill>
                <a:latin typeface="Roboto Condensed"/>
              </a:rPr>
              <a:t> the analyzed </a:t>
            </a:r>
            <a:r>
              <a:rPr lang="en-US" sz="2000" strike="noStrike" spc="-1" dirty="0">
                <a:solidFill>
                  <a:srgbClr val="B84742"/>
                </a:solidFill>
                <a:latin typeface="Roboto Condensed"/>
              </a:rPr>
              <a:t>data</a:t>
            </a:r>
            <a:r>
              <a:rPr lang="en-US" sz="2000" strike="noStrike" spc="-1" dirty="0">
                <a:solidFill>
                  <a:srgbClr val="212121"/>
                </a:solidFill>
                <a:latin typeface="Roboto Condensed"/>
              </a:rPr>
              <a:t> </a:t>
            </a:r>
            <a:r>
              <a:rPr lang="en-US" sz="2000" strike="noStrike" spc="-1" dirty="0">
                <a:solidFill>
                  <a:srgbClr val="B84742"/>
                </a:solidFill>
                <a:latin typeface="Roboto Condensed"/>
              </a:rPr>
              <a:t>to</a:t>
            </a:r>
            <a:r>
              <a:rPr lang="en-US" sz="2000" strike="noStrike" spc="-1" dirty="0">
                <a:solidFill>
                  <a:srgbClr val="212121"/>
                </a:solidFill>
                <a:latin typeface="Roboto Condensed"/>
              </a:rPr>
              <a:t> the </a:t>
            </a:r>
            <a:r>
              <a:rPr lang="en-US" sz="2000" strike="noStrike" spc="-1" dirty="0">
                <a:solidFill>
                  <a:srgbClr val="B84742"/>
                </a:solidFill>
                <a:latin typeface="Roboto Condensed"/>
              </a:rPr>
              <a:t>cloud</a:t>
            </a:r>
            <a:r>
              <a:rPr lang="en-US" sz="2000" strike="noStrike" spc="-1" dirty="0">
                <a:solidFill>
                  <a:srgbClr val="212121"/>
                </a:solidFill>
                <a:latin typeface="Roboto Condensed"/>
              </a:rPr>
              <a:t> computer.</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Should</a:t>
            </a:r>
            <a:r>
              <a:rPr lang="en-US" sz="2000" strike="noStrike" spc="-1" dirty="0">
                <a:solidFill>
                  <a:srgbClr val="212121"/>
                </a:solidFill>
                <a:latin typeface="Roboto Condensed"/>
              </a:rPr>
              <a:t> </a:t>
            </a:r>
            <a:r>
              <a:rPr lang="en-US" sz="2000" strike="noStrike" spc="-1" dirty="0">
                <a:solidFill>
                  <a:srgbClr val="B84742"/>
                </a:solidFill>
                <a:latin typeface="Roboto Condensed"/>
              </a:rPr>
              <a:t>have</a:t>
            </a:r>
            <a:r>
              <a:rPr lang="en-US" sz="2000" strike="noStrike" spc="-1" dirty="0">
                <a:solidFill>
                  <a:srgbClr val="212121"/>
                </a:solidFill>
                <a:latin typeface="Roboto Condensed"/>
              </a:rPr>
              <a:t> </a:t>
            </a:r>
            <a:r>
              <a:rPr lang="en-US" sz="2000" strike="noStrike" spc="-1" dirty="0">
                <a:solidFill>
                  <a:srgbClr val="B84742"/>
                </a:solidFill>
                <a:latin typeface="Roboto Condensed"/>
              </a:rPr>
              <a:t>Internet</a:t>
            </a:r>
            <a:r>
              <a:rPr lang="en-US" sz="2000" strike="noStrike" spc="-1" dirty="0">
                <a:solidFill>
                  <a:srgbClr val="212121"/>
                </a:solidFill>
                <a:latin typeface="Roboto Condensed"/>
              </a:rPr>
              <a:t> </a:t>
            </a:r>
            <a:r>
              <a:rPr lang="en-US" sz="2000" strike="noStrike" spc="-1" dirty="0">
                <a:solidFill>
                  <a:srgbClr val="B84742"/>
                </a:solidFill>
                <a:latin typeface="Roboto Condensed"/>
              </a:rPr>
              <a:t>connectivity</a:t>
            </a:r>
            <a:endParaRPr lang="en-US" sz="2000" strike="noStrike" spc="-1" dirty="0">
              <a:solidFill>
                <a:srgbClr val="212121"/>
              </a:solidFill>
              <a:latin typeface="Roboto Condensed"/>
            </a:endParaRPr>
          </a:p>
          <a:p>
            <a:pPr algn="just">
              <a:lnSpc>
                <a:spcPct val="90000"/>
              </a:lnSpc>
              <a:spcBef>
                <a:spcPts val="1001"/>
              </a:spcBef>
              <a:tabLst>
                <a:tab pos="0" algn="l"/>
              </a:tabLst>
            </a:pPr>
            <a:endParaRPr lang="en-US" sz="2000" strike="noStrike" spc="-1" dirty="0">
              <a:solidFill>
                <a:srgbClr val="212121"/>
              </a:solidFill>
              <a:latin typeface="Roboto Condensed"/>
            </a:endParaRPr>
          </a:p>
          <a:p>
            <a:pPr algn="just">
              <a:lnSpc>
                <a:spcPct val="90000"/>
              </a:lnSpc>
              <a:spcBef>
                <a:spcPts val="1001"/>
              </a:spcBef>
              <a:tabLst>
                <a:tab pos="0" algn="l"/>
              </a:tabLst>
            </a:pPr>
            <a:endParaRPr lang="en-US" sz="2000" strike="noStrike" spc="-1" dirty="0">
              <a:solidFill>
                <a:srgbClr val="212121"/>
              </a:solidFill>
              <a:latin typeface="Roboto Condensed"/>
            </a:endParaRPr>
          </a:p>
          <a:p>
            <a:pPr algn="just">
              <a:lnSpc>
                <a:spcPct val="90000"/>
              </a:lnSpc>
              <a:spcBef>
                <a:spcPts val="1001"/>
              </a:spcBef>
              <a:tabLst>
                <a:tab pos="0" algn="l"/>
              </a:tabLst>
            </a:pPr>
            <a:endParaRPr lang="en-US" sz="2000" strike="noStrike" spc="-1" dirty="0">
              <a:solidFill>
                <a:srgbClr val="212121"/>
              </a:solidFill>
              <a:latin typeface="Roboto Condensed"/>
            </a:endParaRPr>
          </a:p>
          <a:p>
            <a:pPr algn="just">
              <a:lnSpc>
                <a:spcPct val="90000"/>
              </a:lnSpc>
              <a:spcBef>
                <a:spcPts val="1001"/>
              </a:spcBef>
              <a:tabLst>
                <a:tab pos="0" algn="l"/>
              </a:tabLst>
            </a:pPr>
            <a:endParaRPr lang="en-US" sz="2000" strike="noStrike" spc="-1" dirty="0">
              <a:solidFill>
                <a:srgbClr val="212121"/>
              </a:solidFill>
              <a:latin typeface="Roboto Condensed"/>
            </a:endParaRPr>
          </a:p>
          <a:p>
            <a:pPr algn="just">
              <a:lnSpc>
                <a:spcPct val="90000"/>
              </a:lnSpc>
              <a:spcBef>
                <a:spcPts val="1001"/>
              </a:spcBef>
              <a:tabLst>
                <a:tab pos="0" algn="l"/>
              </a:tabLst>
            </a:pPr>
            <a:endParaRPr lang="en-US" sz="2000" strike="noStrike" spc="-1" dirty="0">
              <a:solidFill>
                <a:srgbClr val="212121"/>
              </a:solidFill>
              <a:latin typeface="Roboto Condensed"/>
            </a:endParaRPr>
          </a:p>
          <a:p>
            <a:pPr algn="just">
              <a:lnSpc>
                <a:spcPct val="90000"/>
              </a:lnSpc>
              <a:spcBef>
                <a:spcPts val="1001"/>
              </a:spcBef>
              <a:tabLst>
                <a:tab pos="0" algn="l"/>
              </a:tabLst>
            </a:pPr>
            <a:endParaRPr lang="en-US" sz="2000" strike="noStrike" spc="-1" dirty="0">
              <a:solidFill>
                <a:srgbClr val="212121"/>
              </a:solidFill>
              <a:latin typeface="Roboto Condensed"/>
            </a:endParaRPr>
          </a:p>
        </p:txBody>
      </p:sp>
      <p:pic>
        <p:nvPicPr>
          <p:cNvPr id="667" name="Picture 3"/>
          <p:cNvPicPr/>
          <p:nvPr/>
        </p:nvPicPr>
        <p:blipFill>
          <a:blip r:embed="rId3">
            <a:clrChange>
              <a:clrFrom>
                <a:srgbClr val="E6E6E6"/>
              </a:clrFrom>
              <a:clrTo>
                <a:srgbClr val="E6E6E6">
                  <a:alpha val="0"/>
                </a:srgbClr>
              </a:clrTo>
            </a:clrChange>
          </a:blip>
          <a:stretch/>
        </p:blipFill>
        <p:spPr>
          <a:xfrm>
            <a:off x="7946331" y="2716106"/>
            <a:ext cx="4245429" cy="2939142"/>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86909992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66">
                                            <p:txEl>
                                              <p:pRg st="0" end="0"/>
                                            </p:txEl>
                                          </p:spTgt>
                                        </p:tgtEl>
                                        <p:attrNameLst>
                                          <p:attrName>style.visibility</p:attrName>
                                        </p:attrNameLst>
                                      </p:cBhvr>
                                      <p:to>
                                        <p:strVal val="visible"/>
                                      </p:to>
                                    </p:set>
                                    <p:animEffect transition="in" filter="fade">
                                      <p:cBhvr additive="repl">
                                        <p:cTn id="7" dur="500"/>
                                        <p:tgtEl>
                                          <p:spTgt spid="6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666">
                                            <p:txEl>
                                              <p:pRg st="1" end="1"/>
                                            </p:txEl>
                                          </p:spTgt>
                                        </p:tgtEl>
                                        <p:attrNameLst>
                                          <p:attrName>style.visibility</p:attrName>
                                        </p:attrNameLst>
                                      </p:cBhvr>
                                      <p:to>
                                        <p:strVal val="visible"/>
                                      </p:to>
                                    </p:set>
                                    <p:animEffect transition="in" filter="fade">
                                      <p:cBhvr additive="repl">
                                        <p:cTn id="12" dur="500"/>
                                        <p:tgtEl>
                                          <p:spTgt spid="6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666">
                                            <p:txEl>
                                              <p:pRg st="2" end="2"/>
                                            </p:txEl>
                                          </p:spTgt>
                                        </p:tgtEl>
                                        <p:attrNameLst>
                                          <p:attrName>style.visibility</p:attrName>
                                        </p:attrNameLst>
                                      </p:cBhvr>
                                      <p:to>
                                        <p:strVal val="visible"/>
                                      </p:to>
                                    </p:set>
                                    <p:animEffect transition="in" filter="fade">
                                      <p:cBhvr additive="repl">
                                        <p:cTn id="17" dur="500"/>
                                        <p:tgtEl>
                                          <p:spTgt spid="6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666">
                                            <p:txEl>
                                              <p:pRg st="3" end="3"/>
                                            </p:txEl>
                                          </p:spTgt>
                                        </p:tgtEl>
                                        <p:attrNameLst>
                                          <p:attrName>style.visibility</p:attrName>
                                        </p:attrNameLst>
                                      </p:cBhvr>
                                      <p:to>
                                        <p:strVal val="visible"/>
                                      </p:to>
                                    </p:set>
                                    <p:animEffect transition="in" filter="fade">
                                      <p:cBhvr additive="repl">
                                        <p:cTn id="22" dur="500"/>
                                        <p:tgtEl>
                                          <p:spTgt spid="6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667"/>
                                        </p:tgtEl>
                                        <p:attrNameLst>
                                          <p:attrName>style.visibility</p:attrName>
                                        </p:attrNameLst>
                                      </p:cBhvr>
                                      <p:to>
                                        <p:strVal val="visible"/>
                                      </p:to>
                                    </p:set>
                                    <p:animEffect transition="in" filter="fade">
                                      <p:cBhvr additive="repl">
                                        <p:cTn id="27" dur="500"/>
                                        <p:tgtEl>
                                          <p:spTgt spid="667"/>
                                        </p:tgtEl>
                                      </p:cBhvr>
                                    </p:animEffect>
                                  </p:childTnLst>
                                </p:cTn>
                              </p:par>
                              <p:par>
                                <p:cTn id="28" presetID="10" presetClass="entr" fill="hold" nodeType="withEffect">
                                  <p:stCondLst>
                                    <p:cond delay="0"/>
                                  </p:stCondLst>
                                  <p:childTnLst>
                                    <p:set>
                                      <p:cBhvr>
                                        <p:cTn id="29" dur="1" fill="hold">
                                          <p:stCondLst>
                                            <p:cond delay="0"/>
                                          </p:stCondLst>
                                        </p:cTn>
                                        <p:tgtEl>
                                          <p:spTgt spid="666">
                                            <p:txEl>
                                              <p:pRg st="4" end="4"/>
                                            </p:txEl>
                                          </p:spTgt>
                                        </p:tgtEl>
                                        <p:attrNameLst>
                                          <p:attrName>style.visibility</p:attrName>
                                        </p:attrNameLst>
                                      </p:cBhvr>
                                      <p:to>
                                        <p:strVal val="visible"/>
                                      </p:to>
                                    </p:set>
                                    <p:animEffect transition="in" filter="fade">
                                      <p:cBhvr additive="repl">
                                        <p:cTn id="30" dur="500"/>
                                        <p:tgtEl>
                                          <p:spTgt spid="666">
                                            <p:txEl>
                                              <p:pRg st="4" end="4"/>
                                            </p:txEl>
                                          </p:spTgt>
                                        </p:tgtEl>
                                      </p:cBhvr>
                                    </p:animEffect>
                                  </p:childTnLst>
                                </p:cTn>
                              </p:par>
                              <p:par>
                                <p:cTn id="31" presetID="10" presetClass="entr" fill="hold" nodeType="withEffect">
                                  <p:stCondLst>
                                    <p:cond delay="0"/>
                                  </p:stCondLst>
                                  <p:childTnLst>
                                    <p:set>
                                      <p:cBhvr>
                                        <p:cTn id="32" dur="1" fill="hold">
                                          <p:stCondLst>
                                            <p:cond delay="0"/>
                                          </p:stCondLst>
                                        </p:cTn>
                                        <p:tgtEl>
                                          <p:spTgt spid="666">
                                            <p:txEl>
                                              <p:pRg st="5" end="5"/>
                                            </p:txEl>
                                          </p:spTgt>
                                        </p:tgtEl>
                                        <p:attrNameLst>
                                          <p:attrName>style.visibility</p:attrName>
                                        </p:attrNameLst>
                                      </p:cBhvr>
                                      <p:to>
                                        <p:strVal val="visible"/>
                                      </p:to>
                                    </p:set>
                                    <p:animEffect transition="in" filter="fade">
                                      <p:cBhvr additive="repl">
                                        <p:cTn id="33" dur="500"/>
                                        <p:tgtEl>
                                          <p:spTgt spid="666">
                                            <p:txEl>
                                              <p:pRg st="5" end="5"/>
                                            </p:txEl>
                                          </p:spTgt>
                                        </p:tgtEl>
                                      </p:cBhvr>
                                    </p:animEffect>
                                  </p:childTnLst>
                                </p:cTn>
                              </p:par>
                              <p:par>
                                <p:cTn id="34" presetID="10" presetClass="entr" fill="hold" nodeType="withEffect">
                                  <p:stCondLst>
                                    <p:cond delay="0"/>
                                  </p:stCondLst>
                                  <p:childTnLst>
                                    <p:set>
                                      <p:cBhvr>
                                        <p:cTn id="35" dur="1" fill="hold">
                                          <p:stCondLst>
                                            <p:cond delay="0"/>
                                          </p:stCondLst>
                                        </p:cTn>
                                        <p:tgtEl>
                                          <p:spTgt spid="666">
                                            <p:txEl>
                                              <p:pRg st="6" end="6"/>
                                            </p:txEl>
                                          </p:spTgt>
                                        </p:tgtEl>
                                        <p:attrNameLst>
                                          <p:attrName>style.visibility</p:attrName>
                                        </p:attrNameLst>
                                      </p:cBhvr>
                                      <p:to>
                                        <p:strVal val="visible"/>
                                      </p:to>
                                    </p:set>
                                    <p:animEffect transition="in" filter="fade">
                                      <p:cBhvr additive="repl">
                                        <p:cTn id="36" dur="500"/>
                                        <p:tgtEl>
                                          <p:spTgt spid="666">
                                            <p:txEl>
                                              <p:pRg st="6" end="6"/>
                                            </p:txEl>
                                          </p:spTgt>
                                        </p:tgtEl>
                                      </p:cBhvr>
                                    </p:animEffect>
                                  </p:childTnLst>
                                </p:cTn>
                              </p:par>
                              <p:par>
                                <p:cTn id="37" presetID="10" presetClass="entr" fill="hold" nodeType="withEffect">
                                  <p:stCondLst>
                                    <p:cond delay="0"/>
                                  </p:stCondLst>
                                  <p:childTnLst>
                                    <p:set>
                                      <p:cBhvr>
                                        <p:cTn id="38" dur="1" fill="hold">
                                          <p:stCondLst>
                                            <p:cond delay="0"/>
                                          </p:stCondLst>
                                        </p:cTn>
                                        <p:tgtEl>
                                          <p:spTgt spid="666">
                                            <p:txEl>
                                              <p:pRg st="7" end="7"/>
                                            </p:txEl>
                                          </p:spTgt>
                                        </p:tgtEl>
                                        <p:attrNameLst>
                                          <p:attrName>style.visibility</p:attrName>
                                        </p:attrNameLst>
                                      </p:cBhvr>
                                      <p:to>
                                        <p:strVal val="visible"/>
                                      </p:to>
                                    </p:set>
                                    <p:animEffect transition="in" filter="fade">
                                      <p:cBhvr additive="repl">
                                        <p:cTn id="39" dur="500"/>
                                        <p:tgtEl>
                                          <p:spTgt spid="666">
                                            <p:txEl>
                                              <p:pRg st="7" end="7"/>
                                            </p:txEl>
                                          </p:spTgt>
                                        </p:tgtEl>
                                      </p:cBhvr>
                                    </p:animEffect>
                                  </p:childTnLst>
                                </p:cTn>
                              </p:par>
                              <p:par>
                                <p:cTn id="40" presetID="10" presetClass="entr" fill="hold" nodeType="withEffect">
                                  <p:stCondLst>
                                    <p:cond delay="0"/>
                                  </p:stCondLst>
                                  <p:childTnLst>
                                    <p:set>
                                      <p:cBhvr>
                                        <p:cTn id="41" dur="1" fill="hold">
                                          <p:stCondLst>
                                            <p:cond delay="0"/>
                                          </p:stCondLst>
                                        </p:cTn>
                                        <p:tgtEl>
                                          <p:spTgt spid="666">
                                            <p:txEl>
                                              <p:pRg st="8" end="8"/>
                                            </p:txEl>
                                          </p:spTgt>
                                        </p:tgtEl>
                                        <p:attrNameLst>
                                          <p:attrName>style.visibility</p:attrName>
                                        </p:attrNameLst>
                                      </p:cBhvr>
                                      <p:to>
                                        <p:strVal val="visible"/>
                                      </p:to>
                                    </p:set>
                                    <p:animEffect transition="in" filter="fade">
                                      <p:cBhvr additive="repl">
                                        <p:cTn id="42" dur="500"/>
                                        <p:tgtEl>
                                          <p:spTgt spid="66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Collision Impact Detection Using IoT</a:t>
            </a:r>
            <a:endParaRPr lang="en-US" sz="3400" b="0" strike="noStrike" spc="-1">
              <a:solidFill>
                <a:srgbClr val="212121"/>
              </a:solidFill>
              <a:latin typeface="Roboto Condensed"/>
            </a:endParaRPr>
          </a:p>
        </p:txBody>
      </p:sp>
      <p:sp>
        <p:nvSpPr>
          <p:cNvPr id="669" name="TextShape 2"/>
          <p:cNvSpPr txBox="1"/>
          <p:nvPr/>
        </p:nvSpPr>
        <p:spPr>
          <a:xfrm>
            <a:off x="131039" y="863280"/>
            <a:ext cx="11989426" cy="495288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Using </a:t>
            </a:r>
            <a:r>
              <a:rPr lang="en-US" sz="2400" strike="noStrike" spc="-1" dirty="0">
                <a:solidFill>
                  <a:srgbClr val="B84742"/>
                </a:solidFill>
                <a:latin typeface="Roboto Condensed"/>
              </a:rPr>
              <a:t>OBD</a:t>
            </a:r>
            <a:r>
              <a:rPr lang="en-US" sz="2400" strike="noStrike" spc="-1" dirty="0">
                <a:solidFill>
                  <a:srgbClr val="212121"/>
                </a:solidFill>
                <a:latin typeface="Roboto Condensed"/>
              </a:rPr>
              <a:t> (On-Board Diagnostics) device the system </a:t>
            </a:r>
            <a:r>
              <a:rPr lang="en-US" sz="2400" strike="noStrike" spc="-1" dirty="0">
                <a:solidFill>
                  <a:srgbClr val="B84742"/>
                </a:solidFill>
                <a:latin typeface="Roboto Condensed"/>
              </a:rPr>
              <a:t>records</a:t>
            </a:r>
            <a:r>
              <a:rPr lang="en-US" sz="2400" strike="noStrike" spc="-1" dirty="0">
                <a:solidFill>
                  <a:srgbClr val="212121"/>
                </a:solidFill>
                <a:latin typeface="Roboto Condensed"/>
              </a:rPr>
              <a:t> </a:t>
            </a:r>
            <a:r>
              <a:rPr lang="en-US" sz="2400" strike="noStrike" spc="-1" dirty="0">
                <a:solidFill>
                  <a:srgbClr val="B84742"/>
                </a:solidFill>
                <a:latin typeface="Roboto Condensed"/>
              </a:rPr>
              <a:t>speeds</a:t>
            </a:r>
            <a:r>
              <a:rPr lang="en-US" sz="2400" strike="noStrike" spc="-1" dirty="0">
                <a:solidFill>
                  <a:srgbClr val="212121"/>
                </a:solidFill>
                <a:latin typeface="Roboto Condensed"/>
              </a:rPr>
              <a:t> of the vehicle.</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fire sensor and GPS also sends the sensed data to the vehicle computer.</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Based</a:t>
            </a:r>
            <a:r>
              <a:rPr lang="en-US" sz="2400" strike="noStrike" spc="-1" dirty="0">
                <a:solidFill>
                  <a:srgbClr val="212121"/>
                </a:solidFill>
                <a:latin typeface="Roboto Condensed"/>
              </a:rPr>
              <a:t> on the </a:t>
            </a:r>
            <a:r>
              <a:rPr lang="en-US" sz="2400" strike="noStrike" spc="-1" dirty="0">
                <a:solidFill>
                  <a:srgbClr val="B84742"/>
                </a:solidFill>
                <a:latin typeface="Roboto Condensed"/>
              </a:rPr>
              <a:t>analyzed</a:t>
            </a:r>
            <a:r>
              <a:rPr lang="en-US" sz="2400" strike="noStrike" spc="-1" dirty="0">
                <a:solidFill>
                  <a:srgbClr val="212121"/>
                </a:solidFill>
                <a:latin typeface="Roboto Condensed"/>
              </a:rPr>
              <a:t> </a:t>
            </a:r>
            <a:r>
              <a:rPr lang="en-US" sz="2400" strike="noStrike" spc="-1" dirty="0">
                <a:solidFill>
                  <a:srgbClr val="B84742"/>
                </a:solidFill>
                <a:latin typeface="Roboto Condensed"/>
              </a:rPr>
              <a:t>data</a:t>
            </a:r>
            <a:r>
              <a:rPr lang="en-US" sz="2400" strike="noStrike" spc="-1" dirty="0">
                <a:solidFill>
                  <a:srgbClr val="212121"/>
                </a:solidFill>
                <a:latin typeface="Roboto Condensed"/>
              </a:rPr>
              <a:t> and </a:t>
            </a:r>
            <a:r>
              <a:rPr lang="en-US" sz="2400" strike="noStrike" spc="-1" dirty="0">
                <a:solidFill>
                  <a:srgbClr val="B84742"/>
                </a:solidFill>
                <a:latin typeface="Roboto Condensed"/>
              </a:rPr>
              <a:t>severity</a:t>
            </a:r>
            <a:r>
              <a:rPr lang="en-US" sz="2400" strike="noStrike" spc="-1" dirty="0">
                <a:solidFill>
                  <a:srgbClr val="212121"/>
                </a:solidFill>
                <a:latin typeface="Roboto Condensed"/>
              </a:rPr>
              <a:t> of the collision the </a:t>
            </a:r>
            <a:r>
              <a:rPr lang="en-US" sz="2400" strike="noStrike" spc="-1" dirty="0">
                <a:solidFill>
                  <a:srgbClr val="B84742"/>
                </a:solidFill>
                <a:latin typeface="Roboto Condensed"/>
              </a:rPr>
              <a:t>cloud</a:t>
            </a:r>
            <a:r>
              <a:rPr lang="en-US" sz="2400" strike="noStrike" spc="-1" dirty="0">
                <a:solidFill>
                  <a:srgbClr val="212121"/>
                </a:solidFill>
                <a:latin typeface="Roboto Condensed"/>
              </a:rPr>
              <a:t> system </a:t>
            </a:r>
            <a:r>
              <a:rPr lang="en-US" sz="2400" strike="noStrike" spc="-1" dirty="0">
                <a:solidFill>
                  <a:srgbClr val="B84742"/>
                </a:solidFill>
                <a:latin typeface="Roboto Condensed"/>
              </a:rPr>
              <a:t>sent</a:t>
            </a:r>
            <a:r>
              <a:rPr lang="en-US" sz="2400" strike="noStrike" spc="-1" dirty="0">
                <a:solidFill>
                  <a:srgbClr val="212121"/>
                </a:solidFill>
                <a:latin typeface="Roboto Condensed"/>
              </a:rPr>
              <a:t> </a:t>
            </a:r>
            <a:r>
              <a:rPr lang="en-US" sz="2400" strike="noStrike" spc="-1" dirty="0">
                <a:solidFill>
                  <a:srgbClr val="B84742"/>
                </a:solidFill>
                <a:latin typeface="Roboto Condensed"/>
              </a:rPr>
              <a:t>alert</a:t>
            </a:r>
            <a:r>
              <a:rPr lang="en-US" sz="2400" strike="noStrike" spc="-1" dirty="0">
                <a:solidFill>
                  <a:srgbClr val="212121"/>
                </a:solidFill>
                <a:latin typeface="Roboto Condensed"/>
              </a:rPr>
              <a:t> messages </a:t>
            </a:r>
            <a:r>
              <a:rPr lang="en-US" sz="2400" strike="noStrike" spc="-1" dirty="0">
                <a:solidFill>
                  <a:srgbClr val="B84742"/>
                </a:solidFill>
                <a:latin typeface="Roboto Condensed"/>
              </a:rPr>
              <a:t>to</a:t>
            </a:r>
            <a:r>
              <a:rPr lang="en-US" sz="2400" strike="noStrike" spc="-1" dirty="0">
                <a:solidFill>
                  <a:srgbClr val="212121"/>
                </a:solidFill>
                <a:latin typeface="Roboto Condensed"/>
              </a:rPr>
              <a:t> all the </a:t>
            </a:r>
            <a:r>
              <a:rPr lang="en-US" sz="2400" strike="noStrike" spc="-1" dirty="0">
                <a:solidFill>
                  <a:srgbClr val="B84742"/>
                </a:solidFill>
                <a:latin typeface="Roboto Condensed"/>
              </a:rPr>
              <a:t>emergency</a:t>
            </a:r>
            <a:r>
              <a:rPr lang="en-US" sz="2400" strike="noStrike" spc="-1" dirty="0">
                <a:solidFill>
                  <a:srgbClr val="212121"/>
                </a:solidFill>
                <a:latin typeface="Roboto Condensed"/>
              </a:rPr>
              <a:t> </a:t>
            </a:r>
            <a:r>
              <a:rPr lang="en-US" sz="2400" strike="noStrike" spc="-1" dirty="0">
                <a:solidFill>
                  <a:srgbClr val="B84742"/>
                </a:solidFill>
                <a:latin typeface="Roboto Condensed"/>
              </a:rPr>
              <a:t>help</a:t>
            </a:r>
            <a:r>
              <a:rPr lang="en-US" sz="2400" strike="noStrike" spc="-1" dirty="0">
                <a:solidFill>
                  <a:srgbClr val="212121"/>
                </a:solidFill>
                <a:latin typeface="Roboto Condensed"/>
              </a:rPr>
              <a:t> service </a:t>
            </a:r>
            <a:r>
              <a:rPr lang="en-US" sz="2400" strike="noStrike" spc="-1" dirty="0">
                <a:solidFill>
                  <a:srgbClr val="B84742"/>
                </a:solidFill>
                <a:latin typeface="Roboto Condensed"/>
              </a:rPr>
              <a:t>provider</a:t>
            </a:r>
            <a:r>
              <a:rPr lang="en-US" sz="2400" strike="noStrike" spc="-1" dirty="0">
                <a:solidFill>
                  <a:srgbClr val="212121"/>
                </a:solidFill>
                <a:latin typeface="Roboto Condensed"/>
              </a:rPr>
              <a:t> and </a:t>
            </a:r>
            <a:r>
              <a:rPr lang="en-US" sz="2400" strike="noStrike" spc="-1" dirty="0">
                <a:solidFill>
                  <a:srgbClr val="B84742"/>
                </a:solidFill>
                <a:latin typeface="Roboto Condensed"/>
              </a:rPr>
              <a:t>family</a:t>
            </a:r>
            <a:r>
              <a:rPr lang="en-US" sz="2400" strike="noStrike" spc="-1" dirty="0">
                <a:solidFill>
                  <a:srgbClr val="212121"/>
                </a:solidFill>
                <a:latin typeface="Roboto Condensed"/>
              </a:rPr>
              <a:t> </a:t>
            </a:r>
            <a:r>
              <a:rPr lang="en-US" sz="2400" strike="noStrike" spc="-1" dirty="0">
                <a:solidFill>
                  <a:srgbClr val="B84742"/>
                </a:solidFill>
                <a:latin typeface="Roboto Condensed"/>
              </a:rPr>
              <a:t>member</a:t>
            </a:r>
            <a:r>
              <a:rPr lang="en-US" sz="2400" strike="noStrike" spc="-1" dirty="0">
                <a:solidFill>
                  <a:srgbClr val="212121"/>
                </a:solidFill>
                <a:latin typeface="Roboto Condensed"/>
              </a:rPr>
              <a:t> of the vehicle owner.</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a:t>
            </a:r>
            <a:r>
              <a:rPr lang="en-US" sz="2400" strike="noStrike" spc="-1" dirty="0">
                <a:solidFill>
                  <a:srgbClr val="B84742"/>
                </a:solidFill>
                <a:latin typeface="Roboto Condensed"/>
              </a:rPr>
              <a:t>cloud</a:t>
            </a:r>
            <a:r>
              <a:rPr lang="en-US" sz="2400" strike="noStrike" spc="-1" dirty="0">
                <a:solidFill>
                  <a:srgbClr val="212121"/>
                </a:solidFill>
                <a:latin typeface="Roboto Condensed"/>
              </a:rPr>
              <a:t> </a:t>
            </a:r>
            <a:r>
              <a:rPr lang="en-US" sz="2400" strike="noStrike" spc="-1" dirty="0">
                <a:solidFill>
                  <a:srgbClr val="B84742"/>
                </a:solidFill>
                <a:latin typeface="Roboto Condensed"/>
              </a:rPr>
              <a:t>data</a:t>
            </a:r>
            <a:r>
              <a:rPr lang="en-US" sz="2400" strike="noStrike" spc="-1" dirty="0">
                <a:solidFill>
                  <a:srgbClr val="212121"/>
                </a:solidFill>
                <a:latin typeface="Roboto Condensed"/>
              </a:rPr>
              <a:t> is used for </a:t>
            </a:r>
            <a:r>
              <a:rPr lang="en-US" sz="2400" strike="noStrike" spc="-1" dirty="0">
                <a:solidFill>
                  <a:srgbClr val="B84742"/>
                </a:solidFill>
                <a:latin typeface="Roboto Condensed"/>
              </a:rPr>
              <a:t>data</a:t>
            </a:r>
            <a:r>
              <a:rPr lang="en-US" sz="2400" strike="noStrike" spc="-1" dirty="0">
                <a:solidFill>
                  <a:srgbClr val="212121"/>
                </a:solidFill>
                <a:latin typeface="Roboto Condensed"/>
              </a:rPr>
              <a:t> </a:t>
            </a:r>
            <a:r>
              <a:rPr lang="en-US" sz="2400" strike="noStrike" spc="-1" dirty="0">
                <a:solidFill>
                  <a:srgbClr val="B84742"/>
                </a:solidFill>
                <a:latin typeface="Roboto Condensed"/>
              </a:rPr>
              <a:t>analytics</a:t>
            </a:r>
            <a:r>
              <a:rPr lang="en-US" sz="2400" strike="noStrike" spc="-1" dirty="0">
                <a:solidFill>
                  <a:srgbClr val="212121"/>
                </a:solidFill>
                <a:latin typeface="Roboto Condensed"/>
              </a:rPr>
              <a:t> and to </a:t>
            </a:r>
            <a:r>
              <a:rPr lang="en-US" sz="2400" strike="noStrike" spc="-1" dirty="0">
                <a:solidFill>
                  <a:srgbClr val="B84742"/>
                </a:solidFill>
                <a:latin typeface="Roboto Condensed"/>
              </a:rPr>
              <a:t>provide</a:t>
            </a:r>
            <a:r>
              <a:rPr lang="en-US" sz="2400" strike="noStrike" spc="-1" dirty="0">
                <a:solidFill>
                  <a:srgbClr val="212121"/>
                </a:solidFill>
                <a:latin typeface="Roboto Condensed"/>
              </a:rPr>
              <a:t> the </a:t>
            </a:r>
            <a:r>
              <a:rPr lang="en-US" sz="2400" strike="noStrike" spc="-1" dirty="0">
                <a:solidFill>
                  <a:srgbClr val="B84742"/>
                </a:solidFill>
                <a:latin typeface="Roboto Condensed"/>
              </a:rPr>
              <a:t>priority</a:t>
            </a:r>
            <a:r>
              <a:rPr lang="en-US" sz="2400" strike="noStrike" spc="-1" dirty="0">
                <a:solidFill>
                  <a:srgbClr val="212121"/>
                </a:solidFill>
                <a:latin typeface="Roboto Condensed"/>
              </a:rPr>
              <a:t> </a:t>
            </a:r>
            <a:r>
              <a:rPr lang="en-US" sz="2400" strike="noStrike" spc="-1" dirty="0">
                <a:solidFill>
                  <a:srgbClr val="B84742"/>
                </a:solidFill>
                <a:latin typeface="Roboto Condensed"/>
              </a:rPr>
              <a:t>based</a:t>
            </a:r>
            <a:r>
              <a:rPr lang="en-US" sz="2400" strike="noStrike" spc="-1" dirty="0">
                <a:solidFill>
                  <a:srgbClr val="212121"/>
                </a:solidFill>
                <a:latin typeface="Roboto Condensed"/>
              </a:rPr>
              <a:t> emergency </a:t>
            </a:r>
            <a:r>
              <a:rPr lang="en-US" sz="2400" strike="noStrike" spc="-1" dirty="0">
                <a:solidFill>
                  <a:srgbClr val="B84742"/>
                </a:solidFill>
                <a:latin typeface="Roboto Condensed"/>
              </a:rPr>
              <a:t>services</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system is </a:t>
            </a:r>
            <a:r>
              <a:rPr lang="en-US" sz="2400" strike="noStrike" spc="-1" dirty="0">
                <a:solidFill>
                  <a:srgbClr val="B84742"/>
                </a:solidFill>
                <a:latin typeface="Roboto Condensed"/>
              </a:rPr>
              <a:t>automatic</a:t>
            </a:r>
            <a:r>
              <a:rPr lang="en-US" sz="2400" strike="noStrike" spc="-1" dirty="0">
                <a:solidFill>
                  <a:srgbClr val="212121"/>
                </a:solidFill>
                <a:latin typeface="Roboto Condensed"/>
              </a:rPr>
              <a:t> </a:t>
            </a:r>
            <a:r>
              <a:rPr lang="en-US" sz="2400" strike="noStrike" spc="-1" dirty="0">
                <a:solidFill>
                  <a:srgbClr val="B84742"/>
                </a:solidFill>
                <a:latin typeface="Roboto Condensed"/>
              </a:rPr>
              <a:t>activated</a:t>
            </a:r>
            <a:r>
              <a:rPr lang="en-US" sz="2400" strike="noStrike" spc="-1" dirty="0">
                <a:solidFill>
                  <a:srgbClr val="212121"/>
                </a:solidFill>
                <a:latin typeface="Roboto Condensed"/>
              </a:rPr>
              <a:t> </a:t>
            </a:r>
            <a:r>
              <a:rPr lang="en-US" sz="2400" strike="noStrike" spc="-1" dirty="0">
                <a:solidFill>
                  <a:srgbClr val="B84742"/>
                </a:solidFill>
                <a:latin typeface="Roboto Condensed"/>
              </a:rPr>
              <a:t>when</a:t>
            </a:r>
            <a:r>
              <a:rPr lang="en-US" sz="2400" strike="noStrike" spc="-1" dirty="0">
                <a:solidFill>
                  <a:srgbClr val="212121"/>
                </a:solidFill>
                <a:latin typeface="Roboto Condensed"/>
              </a:rPr>
              <a:t> the </a:t>
            </a:r>
            <a:r>
              <a:rPr lang="en-US" sz="2400" strike="noStrike" spc="-1" dirty="0">
                <a:solidFill>
                  <a:srgbClr val="B84742"/>
                </a:solidFill>
                <a:latin typeface="Roboto Condensed"/>
              </a:rPr>
              <a:t>collision</a:t>
            </a:r>
            <a:r>
              <a:rPr lang="en-US" sz="2400" strike="noStrike" spc="-1" dirty="0">
                <a:solidFill>
                  <a:srgbClr val="212121"/>
                </a:solidFill>
                <a:latin typeface="Roboto Condensed"/>
              </a:rPr>
              <a:t> is </a:t>
            </a:r>
            <a:r>
              <a:rPr lang="en-US" sz="2400" strike="noStrike" spc="-1" dirty="0">
                <a:solidFill>
                  <a:srgbClr val="B84742"/>
                </a:solidFill>
                <a:latin typeface="Roboto Condensed"/>
              </a:rPr>
              <a:t>detected</a:t>
            </a:r>
            <a:r>
              <a:rPr lang="en-US" sz="2400" strike="noStrike" spc="-1" dirty="0">
                <a:solidFill>
                  <a:srgbClr val="212121"/>
                </a:solidFill>
                <a:latin typeface="Roboto Condensed"/>
              </a:rPr>
              <a:t>.</a:t>
            </a: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p:txBody>
      </p:sp>
      <p:pic>
        <p:nvPicPr>
          <p:cNvPr id="670" name="Picture 3"/>
          <p:cNvPicPr/>
          <p:nvPr/>
        </p:nvPicPr>
        <p:blipFill>
          <a:blip r:embed="rId3"/>
          <a:stretch/>
        </p:blipFill>
        <p:spPr>
          <a:xfrm>
            <a:off x="4618509" y="4492868"/>
            <a:ext cx="2793406" cy="2157801"/>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133974954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69">
                                            <p:txEl>
                                              <p:pRg st="0" end="0"/>
                                            </p:txEl>
                                          </p:spTgt>
                                        </p:tgtEl>
                                        <p:attrNameLst>
                                          <p:attrName>style.visibility</p:attrName>
                                        </p:attrNameLst>
                                      </p:cBhvr>
                                      <p:to>
                                        <p:strVal val="visible"/>
                                      </p:to>
                                    </p:set>
                                    <p:animEffect transition="in" filter="fade">
                                      <p:cBhvr additive="repl">
                                        <p:cTn id="7" dur="500"/>
                                        <p:tgtEl>
                                          <p:spTgt spid="669">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670"/>
                                        </p:tgtEl>
                                        <p:attrNameLst>
                                          <p:attrName>style.visibility</p:attrName>
                                        </p:attrNameLst>
                                      </p:cBhvr>
                                      <p:to>
                                        <p:strVal val="visible"/>
                                      </p:to>
                                    </p:set>
                                    <p:animEffect transition="in" filter="fade">
                                      <p:cBhvr additive="repl">
                                        <p:cTn id="10" dur="500"/>
                                        <p:tgtEl>
                                          <p:spTgt spid="6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669">
                                            <p:txEl>
                                              <p:pRg st="1" end="1"/>
                                            </p:txEl>
                                          </p:spTgt>
                                        </p:tgtEl>
                                        <p:attrNameLst>
                                          <p:attrName>style.visibility</p:attrName>
                                        </p:attrNameLst>
                                      </p:cBhvr>
                                      <p:to>
                                        <p:strVal val="visible"/>
                                      </p:to>
                                    </p:set>
                                    <p:animEffect transition="in" filter="fade">
                                      <p:cBhvr additive="repl">
                                        <p:cTn id="15" dur="500"/>
                                        <p:tgtEl>
                                          <p:spTgt spid="66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669">
                                            <p:txEl>
                                              <p:pRg st="2" end="2"/>
                                            </p:txEl>
                                          </p:spTgt>
                                        </p:tgtEl>
                                        <p:attrNameLst>
                                          <p:attrName>style.visibility</p:attrName>
                                        </p:attrNameLst>
                                      </p:cBhvr>
                                      <p:to>
                                        <p:strVal val="visible"/>
                                      </p:to>
                                    </p:set>
                                    <p:animEffect transition="in" filter="fade">
                                      <p:cBhvr additive="repl">
                                        <p:cTn id="20" dur="500"/>
                                        <p:tgtEl>
                                          <p:spTgt spid="66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669">
                                            <p:txEl>
                                              <p:pRg st="3" end="3"/>
                                            </p:txEl>
                                          </p:spTgt>
                                        </p:tgtEl>
                                        <p:attrNameLst>
                                          <p:attrName>style.visibility</p:attrName>
                                        </p:attrNameLst>
                                      </p:cBhvr>
                                      <p:to>
                                        <p:strVal val="visible"/>
                                      </p:to>
                                    </p:set>
                                    <p:animEffect transition="in" filter="fade">
                                      <p:cBhvr additive="repl">
                                        <p:cTn id="25" dur="500"/>
                                        <p:tgtEl>
                                          <p:spTgt spid="669">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669">
                                            <p:txEl>
                                              <p:pRg st="4" end="4"/>
                                            </p:txEl>
                                          </p:spTgt>
                                        </p:tgtEl>
                                        <p:attrNameLst>
                                          <p:attrName>style.visibility</p:attrName>
                                        </p:attrNameLst>
                                      </p:cBhvr>
                                      <p:to>
                                        <p:strVal val="visible"/>
                                      </p:to>
                                    </p:set>
                                    <p:animEffect transition="in" filter="fade">
                                      <p:cBhvr additive="repl">
                                        <p:cTn id="30" dur="500"/>
                                        <p:tgtEl>
                                          <p:spTgt spid="66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Water Quality Monitor</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a:t>
            </a:r>
            <a:r>
              <a:rPr lang="en-US" dirty="0" smtClean="0"/>
              <a:t>5</a:t>
            </a:r>
            <a:endParaRPr lang="en-US" dirty="0"/>
          </a:p>
        </p:txBody>
      </p:sp>
    </p:spTree>
    <p:extLst>
      <p:ext uri="{BB962C8B-B14F-4D97-AF65-F5344CB8AC3E}">
        <p14:creationId xmlns:p14="http://schemas.microsoft.com/office/powerpoint/2010/main" val="23704602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Water Quality Monitoring - IoT Based Application</a:t>
            </a:r>
            <a:endParaRPr lang="en-US" sz="3400" b="0" strike="noStrike" spc="-1">
              <a:solidFill>
                <a:srgbClr val="212121"/>
              </a:solidFill>
              <a:latin typeface="Roboto Condensed"/>
            </a:endParaRPr>
          </a:p>
        </p:txBody>
      </p:sp>
      <p:sp>
        <p:nvSpPr>
          <p:cNvPr id="675" name="TextShape 2"/>
          <p:cNvSpPr txBox="1"/>
          <p:nvPr/>
        </p:nvSpPr>
        <p:spPr>
          <a:xfrm>
            <a:off x="223935" y="1149120"/>
            <a:ext cx="11760825" cy="110412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dirty="0">
                <a:solidFill>
                  <a:srgbClr val="212121"/>
                </a:solidFill>
                <a:latin typeface="Roboto Condensed"/>
              </a:rPr>
              <a:t>At </a:t>
            </a:r>
            <a:r>
              <a:rPr lang="en-US" sz="2400" b="1" strike="noStrike" spc="-1" dirty="0">
                <a:solidFill>
                  <a:srgbClr val="B84742"/>
                </a:solidFill>
                <a:latin typeface="Roboto Condensed"/>
              </a:rPr>
              <a:t>present</a:t>
            </a:r>
            <a:r>
              <a:rPr lang="en-US" sz="2400" b="1" strike="noStrike" spc="-1" dirty="0">
                <a:solidFill>
                  <a:srgbClr val="212121"/>
                </a:solidFill>
                <a:latin typeface="Roboto Condensed"/>
              </a:rPr>
              <a:t> </a:t>
            </a:r>
            <a:r>
              <a:rPr lang="en-US" sz="2400" b="1" strike="noStrike" spc="-1" dirty="0">
                <a:solidFill>
                  <a:srgbClr val="B84742"/>
                </a:solidFill>
                <a:latin typeface="Roboto Condensed"/>
              </a:rPr>
              <a:t>water</a:t>
            </a:r>
            <a:r>
              <a:rPr lang="en-US" sz="2400" b="1" strike="noStrike" spc="-1" dirty="0">
                <a:solidFill>
                  <a:srgbClr val="212121"/>
                </a:solidFill>
                <a:latin typeface="Roboto Condensed"/>
              </a:rPr>
              <a:t> </a:t>
            </a:r>
            <a:r>
              <a:rPr lang="en-US" sz="2400" b="1" strike="noStrike" spc="-1" dirty="0">
                <a:solidFill>
                  <a:srgbClr val="B84742"/>
                </a:solidFill>
                <a:latin typeface="Roboto Condensed"/>
              </a:rPr>
              <a:t>quality</a:t>
            </a:r>
            <a:r>
              <a:rPr lang="en-US" sz="2400" b="1" strike="noStrike" spc="-1" dirty="0">
                <a:solidFill>
                  <a:srgbClr val="212121"/>
                </a:solidFill>
                <a:latin typeface="Roboto Condensed"/>
              </a:rPr>
              <a:t> is </a:t>
            </a:r>
            <a:r>
              <a:rPr lang="en-US" sz="2400" b="1" strike="noStrike" spc="-1" dirty="0">
                <a:solidFill>
                  <a:srgbClr val="B84742"/>
                </a:solidFill>
                <a:latin typeface="Roboto Condensed"/>
              </a:rPr>
              <a:t>monitored</a:t>
            </a:r>
            <a:r>
              <a:rPr lang="en-US" sz="2400" b="1" strike="noStrike" spc="-1" dirty="0">
                <a:solidFill>
                  <a:srgbClr val="212121"/>
                </a:solidFill>
                <a:latin typeface="Roboto Condensed"/>
              </a:rPr>
              <a:t> very expensive and inefficient by </a:t>
            </a:r>
            <a:r>
              <a:rPr lang="en-US" sz="2400" b="1" strike="noStrike" spc="-1" dirty="0">
                <a:solidFill>
                  <a:srgbClr val="B84742"/>
                </a:solidFill>
                <a:latin typeface="Roboto Condensed"/>
              </a:rPr>
              <a:t>manual</a:t>
            </a:r>
            <a:r>
              <a:rPr lang="en-US" sz="2400" b="1" strike="noStrike" spc="-1" dirty="0">
                <a:solidFill>
                  <a:srgbClr val="212121"/>
                </a:solidFill>
                <a:latin typeface="Roboto Condensed"/>
              </a:rPr>
              <a:t> or </a:t>
            </a:r>
            <a:r>
              <a:rPr lang="en-US" sz="2400" b="1" strike="noStrike" spc="-1" dirty="0">
                <a:solidFill>
                  <a:srgbClr val="B84742"/>
                </a:solidFill>
                <a:latin typeface="Roboto Condensed"/>
              </a:rPr>
              <a:t>nodal</a:t>
            </a:r>
            <a:r>
              <a:rPr lang="en-US" sz="2400" b="1" strike="noStrike" spc="-1" dirty="0">
                <a:solidFill>
                  <a:srgbClr val="212121"/>
                </a:solidFill>
                <a:latin typeface="Roboto Condensed"/>
              </a:rPr>
              <a:t> </a:t>
            </a:r>
            <a:r>
              <a:rPr lang="en-US" sz="2400" b="1" strike="noStrike" spc="-1" dirty="0">
                <a:solidFill>
                  <a:srgbClr val="B84742"/>
                </a:solidFill>
                <a:latin typeface="Roboto Condensed"/>
              </a:rPr>
              <a:t>network</a:t>
            </a:r>
            <a:r>
              <a:rPr lang="en-US" sz="2400" b="1" strike="noStrike" spc="-1" dirty="0">
                <a:solidFill>
                  <a:srgbClr val="212121"/>
                </a:solidFill>
                <a:latin typeface="Roboto Condensed"/>
              </a:rPr>
              <a:t> </a:t>
            </a:r>
            <a:r>
              <a:rPr lang="en-US" sz="2400" b="1" strike="noStrike" spc="-1" dirty="0">
                <a:solidFill>
                  <a:srgbClr val="B84742"/>
                </a:solidFill>
                <a:latin typeface="Roboto Condensed"/>
              </a:rPr>
              <a:t>methods </a:t>
            </a:r>
            <a:endParaRPr lang="en-US" sz="2400" b="1" strike="noStrike" spc="-1" dirty="0">
              <a:solidFill>
                <a:srgbClr val="212121"/>
              </a:solidFill>
              <a:latin typeface="Roboto Condensed"/>
            </a:endParaRPr>
          </a:p>
        </p:txBody>
      </p:sp>
      <p:pic>
        <p:nvPicPr>
          <p:cNvPr id="676" name="Picture 3"/>
          <p:cNvPicPr/>
          <p:nvPr/>
        </p:nvPicPr>
        <p:blipFill>
          <a:blip r:embed="rId3"/>
          <a:srcRect t="4906" b="9221"/>
          <a:stretch/>
        </p:blipFill>
        <p:spPr>
          <a:xfrm>
            <a:off x="7885278" y="1701180"/>
            <a:ext cx="3638028" cy="4023235"/>
          </a:xfrm>
          <a:prstGeom prst="rect">
            <a:avLst/>
          </a:prstGeom>
          <a:ln>
            <a:noFill/>
          </a:ln>
        </p:spPr>
      </p:pic>
      <p:sp>
        <p:nvSpPr>
          <p:cNvPr id="677" name="CustomShape 3"/>
          <p:cNvSpPr/>
          <p:nvPr/>
        </p:nvSpPr>
        <p:spPr>
          <a:xfrm>
            <a:off x="223934" y="2029305"/>
            <a:ext cx="7199889" cy="35496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strike="noStrike" spc="-1" dirty="0">
                <a:solidFill>
                  <a:srgbClr val="B84742"/>
                </a:solidFill>
                <a:latin typeface="Roboto Condensed"/>
              </a:rPr>
              <a:t>Manual Method</a:t>
            </a:r>
            <a:endParaRPr lang="en-IN" sz="240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strike="noStrike" spc="-1" dirty="0">
                <a:solidFill>
                  <a:srgbClr val="212121"/>
                </a:solidFill>
                <a:latin typeface="Roboto Condensed"/>
              </a:rPr>
              <a:t>Water </a:t>
            </a:r>
            <a:r>
              <a:rPr lang="en-US" sz="2000" strike="noStrike" spc="-1" dirty="0">
                <a:solidFill>
                  <a:srgbClr val="B84742"/>
                </a:solidFill>
                <a:latin typeface="Roboto Condensed"/>
              </a:rPr>
              <a:t>samples</a:t>
            </a:r>
            <a:r>
              <a:rPr lang="en-US" sz="2000" strike="noStrike" spc="-1" dirty="0">
                <a:solidFill>
                  <a:srgbClr val="212121"/>
                </a:solidFill>
                <a:latin typeface="Roboto Condensed"/>
              </a:rPr>
              <a:t> are </a:t>
            </a:r>
            <a:r>
              <a:rPr lang="en-US" sz="2000" strike="noStrike" spc="-1" dirty="0">
                <a:solidFill>
                  <a:srgbClr val="B84742"/>
                </a:solidFill>
                <a:latin typeface="Roboto Condensed"/>
              </a:rPr>
              <a:t>taken</a:t>
            </a:r>
            <a:r>
              <a:rPr lang="en-US" sz="2000" strike="noStrike" spc="-1" dirty="0">
                <a:solidFill>
                  <a:srgbClr val="212121"/>
                </a:solidFill>
                <a:latin typeface="Roboto Condensed"/>
              </a:rPr>
              <a:t> </a:t>
            </a:r>
            <a:r>
              <a:rPr lang="en-US" sz="2000" strike="noStrike" spc="-1" dirty="0">
                <a:solidFill>
                  <a:srgbClr val="B84742"/>
                </a:solidFill>
                <a:latin typeface="Roboto Condensed"/>
              </a:rPr>
              <a:t>manually</a:t>
            </a:r>
            <a:r>
              <a:rPr lang="en-US" sz="2000" strike="noStrike" spc="-1" dirty="0">
                <a:solidFill>
                  <a:srgbClr val="212121"/>
                </a:solidFill>
                <a:latin typeface="Roboto Condensed"/>
              </a:rPr>
              <a:t> from the </a:t>
            </a:r>
            <a:r>
              <a:rPr lang="en-US" sz="2000" strike="noStrike" spc="-1" dirty="0">
                <a:solidFill>
                  <a:srgbClr val="B84742"/>
                </a:solidFill>
                <a:latin typeface="Roboto Condensed"/>
              </a:rPr>
              <a:t>different</a:t>
            </a:r>
            <a:r>
              <a:rPr lang="en-US" sz="2000" strike="noStrike" spc="-1" dirty="0">
                <a:solidFill>
                  <a:srgbClr val="212121"/>
                </a:solidFill>
                <a:latin typeface="Roboto Condensed"/>
              </a:rPr>
              <a:t> points of a water </a:t>
            </a:r>
            <a:r>
              <a:rPr lang="en-US" sz="2000" strike="noStrike" spc="-1" dirty="0">
                <a:solidFill>
                  <a:srgbClr val="B84742"/>
                </a:solidFill>
                <a:latin typeface="Roboto Condensed"/>
              </a:rPr>
              <a:t>area</a:t>
            </a:r>
            <a:r>
              <a:rPr lang="en-US" sz="2000" strike="noStrike" spc="-1" dirty="0">
                <a:solidFill>
                  <a:srgbClr val="212121"/>
                </a:solidFill>
                <a:latin typeface="Roboto Condensed"/>
              </a:rPr>
              <a:t>.</a:t>
            </a:r>
            <a:endParaRPr lang="en-IN" sz="200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strike="noStrike" spc="-1" dirty="0">
                <a:solidFill>
                  <a:srgbClr val="212121"/>
                </a:solidFill>
                <a:latin typeface="Roboto Condensed"/>
              </a:rPr>
              <a:t>The samples </a:t>
            </a:r>
            <a:r>
              <a:rPr lang="en-US" sz="2000" strike="noStrike" spc="-1" dirty="0">
                <a:solidFill>
                  <a:srgbClr val="B84742"/>
                </a:solidFill>
                <a:latin typeface="Roboto Condensed"/>
              </a:rPr>
              <a:t>sent</a:t>
            </a:r>
            <a:r>
              <a:rPr lang="en-US" sz="2000" strike="noStrike" spc="-1" dirty="0">
                <a:solidFill>
                  <a:srgbClr val="212121"/>
                </a:solidFill>
                <a:latin typeface="Roboto Condensed"/>
              </a:rPr>
              <a:t> </a:t>
            </a:r>
            <a:r>
              <a:rPr lang="en-US" sz="2000" strike="noStrike" spc="-1" dirty="0">
                <a:solidFill>
                  <a:srgbClr val="B84742"/>
                </a:solidFill>
                <a:latin typeface="Roboto Condensed"/>
              </a:rPr>
              <a:t>to</a:t>
            </a:r>
            <a:r>
              <a:rPr lang="en-US" sz="2000" strike="noStrike" spc="-1" dirty="0">
                <a:solidFill>
                  <a:srgbClr val="212121"/>
                </a:solidFill>
                <a:latin typeface="Roboto Condensed"/>
              </a:rPr>
              <a:t> </a:t>
            </a:r>
            <a:r>
              <a:rPr lang="en-US" sz="2000" strike="noStrike" spc="-1" dirty="0">
                <a:solidFill>
                  <a:srgbClr val="B84742"/>
                </a:solidFill>
                <a:latin typeface="Roboto Condensed"/>
              </a:rPr>
              <a:t>laboratories</a:t>
            </a:r>
            <a:endParaRPr lang="en-IN" sz="200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strike="noStrike" spc="-1" dirty="0">
                <a:solidFill>
                  <a:srgbClr val="212121"/>
                </a:solidFill>
                <a:latin typeface="Roboto Condensed"/>
              </a:rPr>
              <a:t>Various </a:t>
            </a:r>
            <a:r>
              <a:rPr lang="en-US" sz="2000" strike="noStrike" spc="-1" dirty="0">
                <a:solidFill>
                  <a:srgbClr val="B84742"/>
                </a:solidFill>
                <a:latin typeface="Roboto Condensed"/>
              </a:rPr>
              <a:t>tests</a:t>
            </a:r>
            <a:r>
              <a:rPr lang="en-US" sz="2000" strike="noStrike" spc="-1" dirty="0">
                <a:solidFill>
                  <a:srgbClr val="212121"/>
                </a:solidFill>
                <a:latin typeface="Roboto Condensed"/>
              </a:rPr>
              <a:t> are </a:t>
            </a:r>
            <a:r>
              <a:rPr lang="en-US" sz="2000" strike="noStrike" spc="-1" dirty="0">
                <a:solidFill>
                  <a:srgbClr val="B84742"/>
                </a:solidFill>
                <a:latin typeface="Roboto Condensed"/>
              </a:rPr>
              <a:t>conducted</a:t>
            </a:r>
            <a:r>
              <a:rPr lang="en-US" sz="2000" strike="noStrike" spc="-1" dirty="0">
                <a:solidFill>
                  <a:srgbClr val="212121"/>
                </a:solidFill>
                <a:latin typeface="Roboto Condensed"/>
              </a:rPr>
              <a:t> to find the values of </a:t>
            </a:r>
            <a:endParaRPr lang="en-IN" sz="2000" strike="noStrike" spc="-1" dirty="0">
              <a:latin typeface="Arial"/>
            </a:endParaRPr>
          </a:p>
          <a:p>
            <a:pPr marL="1143000" lvl="2" indent="-228240" algn="just">
              <a:lnSpc>
                <a:spcPct val="90000"/>
              </a:lnSpc>
              <a:spcBef>
                <a:spcPts val="499"/>
              </a:spcBef>
              <a:buClr>
                <a:srgbClr val="B84742"/>
              </a:buClr>
              <a:buFont typeface="Wingdings" charset="2"/>
              <a:buChar char=""/>
            </a:pPr>
            <a:r>
              <a:rPr lang="en-US" sz="1800" strike="noStrike" spc="-1" dirty="0">
                <a:solidFill>
                  <a:srgbClr val="B84742"/>
                </a:solidFill>
                <a:latin typeface="Roboto Condensed"/>
              </a:rPr>
              <a:t>PH</a:t>
            </a:r>
            <a:r>
              <a:rPr lang="en-US" sz="1800" strike="noStrike" spc="-1" dirty="0">
                <a:solidFill>
                  <a:srgbClr val="212121"/>
                </a:solidFill>
                <a:latin typeface="Roboto Condensed"/>
              </a:rPr>
              <a:t>, </a:t>
            </a:r>
            <a:r>
              <a:rPr lang="en-US" sz="1800" strike="noStrike" spc="-1" dirty="0">
                <a:solidFill>
                  <a:srgbClr val="B84742"/>
                </a:solidFill>
                <a:latin typeface="Roboto Condensed"/>
              </a:rPr>
              <a:t>Conductivity</a:t>
            </a:r>
            <a:r>
              <a:rPr lang="en-US" sz="1800" strike="noStrike" spc="-1" dirty="0">
                <a:solidFill>
                  <a:srgbClr val="212121"/>
                </a:solidFill>
                <a:latin typeface="Roboto Condensed"/>
              </a:rPr>
              <a:t> and </a:t>
            </a:r>
            <a:r>
              <a:rPr lang="en-US" sz="1800" strike="noStrike" spc="-1" dirty="0">
                <a:solidFill>
                  <a:srgbClr val="B84742"/>
                </a:solidFill>
                <a:latin typeface="Roboto Condensed"/>
              </a:rPr>
              <a:t>Temperature</a:t>
            </a:r>
            <a:endParaRPr lang="en-IN" sz="1800" strike="noStrike" spc="-1" dirty="0">
              <a:latin typeface="Arial"/>
            </a:endParaRPr>
          </a:p>
          <a:p>
            <a:pPr marL="1143000" lvl="2" indent="-228240" algn="just">
              <a:lnSpc>
                <a:spcPct val="90000"/>
              </a:lnSpc>
              <a:spcBef>
                <a:spcPts val="499"/>
              </a:spcBef>
              <a:buClr>
                <a:srgbClr val="B84742"/>
              </a:buClr>
              <a:buFont typeface="Wingdings" charset="2"/>
              <a:buChar char=""/>
            </a:pPr>
            <a:r>
              <a:rPr lang="en-US" sz="1800" strike="noStrike" spc="-1" dirty="0">
                <a:solidFill>
                  <a:srgbClr val="B84742"/>
                </a:solidFill>
                <a:latin typeface="Roboto Condensed"/>
              </a:rPr>
              <a:t>TDS</a:t>
            </a:r>
            <a:r>
              <a:rPr lang="en-US" sz="1800" strike="noStrike" spc="-1" dirty="0">
                <a:solidFill>
                  <a:srgbClr val="212121"/>
                </a:solidFill>
                <a:latin typeface="Roboto Condensed"/>
              </a:rPr>
              <a:t>, </a:t>
            </a:r>
            <a:r>
              <a:rPr lang="en-US" sz="1800" strike="noStrike" spc="-1" dirty="0">
                <a:solidFill>
                  <a:srgbClr val="B84742"/>
                </a:solidFill>
                <a:latin typeface="Roboto Condensed"/>
              </a:rPr>
              <a:t>Dissolved</a:t>
            </a:r>
            <a:r>
              <a:rPr lang="en-US" sz="1800" strike="noStrike" spc="-1" dirty="0">
                <a:solidFill>
                  <a:srgbClr val="212121"/>
                </a:solidFill>
                <a:latin typeface="Roboto Condensed"/>
              </a:rPr>
              <a:t> </a:t>
            </a:r>
            <a:r>
              <a:rPr lang="en-US" sz="1800" strike="noStrike" spc="-1" dirty="0">
                <a:solidFill>
                  <a:srgbClr val="B84742"/>
                </a:solidFill>
                <a:latin typeface="Roboto Condensed"/>
              </a:rPr>
              <a:t>Oxygen</a:t>
            </a:r>
            <a:endParaRPr lang="en-IN" sz="1800" strike="noStrike" spc="-1" dirty="0">
              <a:latin typeface="Arial"/>
            </a:endParaRPr>
          </a:p>
          <a:p>
            <a:pPr marL="1143000" lvl="2" indent="-228240" algn="just">
              <a:lnSpc>
                <a:spcPct val="90000"/>
              </a:lnSpc>
              <a:spcBef>
                <a:spcPts val="499"/>
              </a:spcBef>
              <a:buClr>
                <a:srgbClr val="B84742"/>
              </a:buClr>
              <a:buFont typeface="Wingdings" charset="2"/>
              <a:buChar char=""/>
            </a:pPr>
            <a:r>
              <a:rPr lang="en-US" sz="1800" strike="noStrike" spc="-1" dirty="0">
                <a:solidFill>
                  <a:srgbClr val="B84742"/>
                </a:solidFill>
                <a:latin typeface="Roboto Condensed"/>
              </a:rPr>
              <a:t>Turbidity</a:t>
            </a:r>
            <a:endParaRPr lang="en-IN" sz="1800" strike="noStrike" spc="-1" dirty="0">
              <a:latin typeface="Arial"/>
            </a:endParaRPr>
          </a:p>
          <a:p>
            <a:pPr marL="1143000" lvl="2" indent="-228240" algn="just">
              <a:lnSpc>
                <a:spcPct val="90000"/>
              </a:lnSpc>
              <a:spcBef>
                <a:spcPts val="499"/>
              </a:spcBef>
              <a:buClr>
                <a:srgbClr val="B84742"/>
              </a:buClr>
              <a:buFont typeface="Wingdings" charset="2"/>
              <a:buChar char=""/>
            </a:pPr>
            <a:r>
              <a:rPr lang="en-US" sz="1800" strike="noStrike" spc="-1" dirty="0">
                <a:solidFill>
                  <a:srgbClr val="B84742"/>
                </a:solidFill>
                <a:latin typeface="Roboto Condensed"/>
              </a:rPr>
              <a:t>Chloride</a:t>
            </a:r>
            <a:r>
              <a:rPr lang="en-US" sz="1800" strike="noStrike" spc="-1" dirty="0">
                <a:solidFill>
                  <a:srgbClr val="212121"/>
                </a:solidFill>
                <a:latin typeface="Roboto Condensed"/>
              </a:rPr>
              <a:t> </a:t>
            </a:r>
            <a:r>
              <a:rPr lang="en-US" sz="1800" strike="noStrike" spc="-1" dirty="0">
                <a:solidFill>
                  <a:srgbClr val="B84742"/>
                </a:solidFill>
                <a:latin typeface="Roboto Condensed"/>
              </a:rPr>
              <a:t>Content</a:t>
            </a:r>
            <a:endParaRPr lang="en-IN" sz="180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strike="noStrike" spc="-1" dirty="0">
                <a:solidFill>
                  <a:srgbClr val="212121"/>
                </a:solidFill>
                <a:latin typeface="Roboto Condensed"/>
              </a:rPr>
              <a:t>The </a:t>
            </a:r>
            <a:r>
              <a:rPr lang="en-US" sz="2000" strike="noStrike" spc="-1" dirty="0">
                <a:solidFill>
                  <a:srgbClr val="B84742"/>
                </a:solidFill>
                <a:latin typeface="Roboto Condensed"/>
              </a:rPr>
              <a:t>reports</a:t>
            </a:r>
            <a:r>
              <a:rPr lang="en-US" sz="2000" strike="noStrike" spc="-1" dirty="0">
                <a:solidFill>
                  <a:srgbClr val="212121"/>
                </a:solidFill>
                <a:latin typeface="Roboto Condensed"/>
              </a:rPr>
              <a:t> of the test </a:t>
            </a:r>
            <a:r>
              <a:rPr lang="en-US" sz="2000" strike="noStrike" spc="-1" dirty="0">
                <a:solidFill>
                  <a:srgbClr val="B84742"/>
                </a:solidFill>
                <a:latin typeface="Roboto Condensed"/>
              </a:rPr>
              <a:t>sends</a:t>
            </a:r>
            <a:r>
              <a:rPr lang="en-US" sz="2000" strike="noStrike" spc="-1" dirty="0">
                <a:solidFill>
                  <a:srgbClr val="212121"/>
                </a:solidFill>
                <a:latin typeface="Roboto Condensed"/>
              </a:rPr>
              <a:t> to the concern authorities </a:t>
            </a:r>
            <a:r>
              <a:rPr lang="en-US" sz="2000" strike="noStrike" spc="-1" dirty="0">
                <a:solidFill>
                  <a:srgbClr val="B84742"/>
                </a:solidFill>
                <a:latin typeface="Roboto Condensed"/>
              </a:rPr>
              <a:t>with</a:t>
            </a:r>
            <a:r>
              <a:rPr lang="en-US" sz="2000" strike="noStrike" spc="-1" dirty="0">
                <a:solidFill>
                  <a:srgbClr val="212121"/>
                </a:solidFill>
                <a:latin typeface="Roboto Condensed"/>
              </a:rPr>
              <a:t> in a </a:t>
            </a:r>
            <a:r>
              <a:rPr lang="en-US" sz="2000" strike="noStrike" spc="-1" dirty="0">
                <a:solidFill>
                  <a:srgbClr val="B84742"/>
                </a:solidFill>
                <a:latin typeface="Roboto Condensed"/>
              </a:rPr>
              <a:t>week</a:t>
            </a:r>
            <a:r>
              <a:rPr lang="en-US" sz="2000" strike="noStrike" spc="-1" dirty="0">
                <a:solidFill>
                  <a:srgbClr val="212121"/>
                </a:solidFill>
                <a:latin typeface="Roboto Condensed"/>
              </a:rPr>
              <a:t>.</a:t>
            </a:r>
            <a:endParaRPr lang="en-IN" sz="2000" strike="noStrike" spc="-1" dirty="0">
              <a:latin typeface="Arial"/>
            </a:endParaRPr>
          </a:p>
        </p:txBody>
      </p:sp>
      <p:sp>
        <p:nvSpPr>
          <p:cNvPr id="7" name="Rounded Rectangle 6"/>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Importance</a:t>
            </a:r>
          </a:p>
        </p:txBody>
      </p:sp>
    </p:spTree>
    <p:extLst>
      <p:ext uri="{BB962C8B-B14F-4D97-AF65-F5344CB8AC3E}">
        <p14:creationId xmlns:p14="http://schemas.microsoft.com/office/powerpoint/2010/main" val="134533732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675">
                                            <p:txEl>
                                              <p:pRg st="0" end="0"/>
                                            </p:txEl>
                                          </p:spTgt>
                                        </p:tgtEl>
                                        <p:attrNameLst>
                                          <p:attrName>style.visibility</p:attrName>
                                        </p:attrNameLst>
                                      </p:cBhvr>
                                      <p:to>
                                        <p:strVal val="visible"/>
                                      </p:to>
                                    </p:set>
                                    <p:animEffect transition="in" filter="fade">
                                      <p:cBhvr additive="repl">
                                        <p:cTn id="7" dur="500"/>
                                        <p:tgtEl>
                                          <p:spTgt spid="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677">
                                            <p:txEl>
                                              <p:pRg st="0" end="0"/>
                                            </p:txEl>
                                          </p:spTgt>
                                        </p:tgtEl>
                                        <p:attrNameLst>
                                          <p:attrName>style.visibility</p:attrName>
                                        </p:attrNameLst>
                                      </p:cBhvr>
                                      <p:to>
                                        <p:strVal val="visible"/>
                                      </p:to>
                                    </p:set>
                                    <p:animEffect transition="in" filter="fade">
                                      <p:cBhvr additive="repl">
                                        <p:cTn id="12" dur="500"/>
                                        <p:tgtEl>
                                          <p:spTgt spid="67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677">
                                            <p:txEl>
                                              <p:pRg st="1" end="1"/>
                                            </p:txEl>
                                          </p:spTgt>
                                        </p:tgtEl>
                                        <p:attrNameLst>
                                          <p:attrName>style.visibility</p:attrName>
                                        </p:attrNameLst>
                                      </p:cBhvr>
                                      <p:to>
                                        <p:strVal val="visible"/>
                                      </p:to>
                                    </p:set>
                                    <p:animEffect transition="in" filter="fade">
                                      <p:cBhvr additive="repl">
                                        <p:cTn id="17" dur="500"/>
                                        <p:tgtEl>
                                          <p:spTgt spid="677">
                                            <p:txEl>
                                              <p:pRg st="1" end="1"/>
                                            </p:txEl>
                                          </p:spTgt>
                                        </p:tgtEl>
                                      </p:cBhvr>
                                    </p:animEffect>
                                  </p:childTnLst>
                                </p:cTn>
                              </p:par>
                              <p:par>
                                <p:cTn id="18" presetID="10" presetClass="entr" fill="hold" nodeType="withEffect">
                                  <p:stCondLst>
                                    <p:cond delay="0"/>
                                  </p:stCondLst>
                                  <p:childTnLst>
                                    <p:set>
                                      <p:cBhvr>
                                        <p:cTn id="19" dur="1" fill="hold">
                                          <p:stCondLst>
                                            <p:cond delay="0"/>
                                          </p:stCondLst>
                                        </p:cTn>
                                        <p:tgtEl>
                                          <p:spTgt spid="676"/>
                                        </p:tgtEl>
                                        <p:attrNameLst>
                                          <p:attrName>style.visibility</p:attrName>
                                        </p:attrNameLst>
                                      </p:cBhvr>
                                      <p:to>
                                        <p:strVal val="visible"/>
                                      </p:to>
                                    </p:set>
                                    <p:animEffect transition="in" filter="fade">
                                      <p:cBhvr additive="repl">
                                        <p:cTn id="20" dur="500"/>
                                        <p:tgtEl>
                                          <p:spTgt spid="67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677">
                                            <p:txEl>
                                              <p:pRg st="2" end="2"/>
                                            </p:txEl>
                                          </p:spTgt>
                                        </p:tgtEl>
                                        <p:attrNameLst>
                                          <p:attrName>style.visibility</p:attrName>
                                        </p:attrNameLst>
                                      </p:cBhvr>
                                      <p:to>
                                        <p:strVal val="visible"/>
                                      </p:to>
                                    </p:set>
                                    <p:animEffect transition="in" filter="fade">
                                      <p:cBhvr additive="repl">
                                        <p:cTn id="25" dur="500"/>
                                        <p:tgtEl>
                                          <p:spTgt spid="67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677">
                                            <p:txEl>
                                              <p:pRg st="3" end="3"/>
                                            </p:txEl>
                                          </p:spTgt>
                                        </p:tgtEl>
                                        <p:attrNameLst>
                                          <p:attrName>style.visibility</p:attrName>
                                        </p:attrNameLst>
                                      </p:cBhvr>
                                      <p:to>
                                        <p:strVal val="visible"/>
                                      </p:to>
                                    </p:set>
                                    <p:animEffect transition="in" filter="fade">
                                      <p:cBhvr additive="repl">
                                        <p:cTn id="30" dur="500"/>
                                        <p:tgtEl>
                                          <p:spTgt spid="677">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677">
                                            <p:txEl>
                                              <p:pRg st="4" end="4"/>
                                            </p:txEl>
                                          </p:spTgt>
                                        </p:tgtEl>
                                        <p:attrNameLst>
                                          <p:attrName>style.visibility</p:attrName>
                                        </p:attrNameLst>
                                      </p:cBhvr>
                                      <p:to>
                                        <p:strVal val="visible"/>
                                      </p:to>
                                    </p:set>
                                    <p:animEffect transition="in" filter="fade">
                                      <p:cBhvr additive="repl">
                                        <p:cTn id="35" dur="500"/>
                                        <p:tgtEl>
                                          <p:spTgt spid="677">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677">
                                            <p:txEl>
                                              <p:pRg st="5" end="5"/>
                                            </p:txEl>
                                          </p:spTgt>
                                        </p:tgtEl>
                                        <p:attrNameLst>
                                          <p:attrName>style.visibility</p:attrName>
                                        </p:attrNameLst>
                                      </p:cBhvr>
                                      <p:to>
                                        <p:strVal val="visible"/>
                                      </p:to>
                                    </p:set>
                                    <p:animEffect transition="in" filter="fade">
                                      <p:cBhvr additive="repl">
                                        <p:cTn id="40" dur="500"/>
                                        <p:tgtEl>
                                          <p:spTgt spid="677">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677">
                                            <p:txEl>
                                              <p:pRg st="6" end="6"/>
                                            </p:txEl>
                                          </p:spTgt>
                                        </p:tgtEl>
                                        <p:attrNameLst>
                                          <p:attrName>style.visibility</p:attrName>
                                        </p:attrNameLst>
                                      </p:cBhvr>
                                      <p:to>
                                        <p:strVal val="visible"/>
                                      </p:to>
                                    </p:set>
                                    <p:animEffect transition="in" filter="fade">
                                      <p:cBhvr additive="repl">
                                        <p:cTn id="45" dur="500"/>
                                        <p:tgtEl>
                                          <p:spTgt spid="677">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nodeType="clickEffect">
                                  <p:stCondLst>
                                    <p:cond delay="0"/>
                                  </p:stCondLst>
                                  <p:childTnLst>
                                    <p:set>
                                      <p:cBhvr>
                                        <p:cTn id="49" dur="1" fill="hold">
                                          <p:stCondLst>
                                            <p:cond delay="0"/>
                                          </p:stCondLst>
                                        </p:cTn>
                                        <p:tgtEl>
                                          <p:spTgt spid="677">
                                            <p:txEl>
                                              <p:pRg st="7" end="7"/>
                                            </p:txEl>
                                          </p:spTgt>
                                        </p:tgtEl>
                                        <p:attrNameLst>
                                          <p:attrName>style.visibility</p:attrName>
                                        </p:attrNameLst>
                                      </p:cBhvr>
                                      <p:to>
                                        <p:strVal val="visible"/>
                                      </p:to>
                                    </p:set>
                                    <p:animEffect transition="in" filter="fade">
                                      <p:cBhvr additive="repl">
                                        <p:cTn id="50" dur="500"/>
                                        <p:tgtEl>
                                          <p:spTgt spid="677">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nodeType="clickEffect">
                                  <p:stCondLst>
                                    <p:cond delay="0"/>
                                  </p:stCondLst>
                                  <p:childTnLst>
                                    <p:set>
                                      <p:cBhvr>
                                        <p:cTn id="54" dur="1" fill="hold">
                                          <p:stCondLst>
                                            <p:cond delay="0"/>
                                          </p:stCondLst>
                                        </p:cTn>
                                        <p:tgtEl>
                                          <p:spTgt spid="677">
                                            <p:txEl>
                                              <p:pRg st="8" end="8"/>
                                            </p:txEl>
                                          </p:spTgt>
                                        </p:tgtEl>
                                        <p:attrNameLst>
                                          <p:attrName>style.visibility</p:attrName>
                                        </p:attrNameLst>
                                      </p:cBhvr>
                                      <p:to>
                                        <p:strVal val="visible"/>
                                      </p:to>
                                    </p:set>
                                    <p:animEffect transition="in" filter="fade">
                                      <p:cBhvr additive="repl">
                                        <p:cTn id="55" dur="500"/>
                                        <p:tgtEl>
                                          <p:spTgt spid="67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rmAutofit fontScale="99000"/>
          </a:bodyPr>
          <a:lstStyle/>
          <a:p>
            <a:pPr>
              <a:lnSpc>
                <a:spcPct val="90000"/>
              </a:lnSpc>
            </a:pPr>
            <a:r>
              <a:rPr lang="en-US" sz="3400" b="1" strike="noStrike" spc="-1">
                <a:solidFill>
                  <a:srgbClr val="373737"/>
                </a:solidFill>
                <a:latin typeface="Roboto Condensed"/>
              </a:rPr>
              <a:t>Water Quality Monitoring - IoT Based Application</a:t>
            </a:r>
            <a:endParaRPr lang="en-US" sz="3400" b="0" strike="noStrike" spc="-1">
              <a:solidFill>
                <a:srgbClr val="212121"/>
              </a:solidFill>
              <a:latin typeface="Roboto Condensed"/>
            </a:endParaRPr>
          </a:p>
        </p:txBody>
      </p:sp>
      <p:sp>
        <p:nvSpPr>
          <p:cNvPr id="672" name="TextShape 2"/>
          <p:cNvSpPr txBox="1"/>
          <p:nvPr/>
        </p:nvSpPr>
        <p:spPr>
          <a:xfrm>
            <a:off x="231120" y="962280"/>
            <a:ext cx="7163212" cy="562716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B84742"/>
                </a:solidFill>
                <a:latin typeface="Roboto Condensed"/>
              </a:rPr>
              <a:t>Water</a:t>
            </a:r>
            <a:r>
              <a:rPr lang="en-US" sz="2400" strike="noStrike" spc="-1" dirty="0" smtClean="0">
                <a:solidFill>
                  <a:srgbClr val="212121"/>
                </a:solidFill>
                <a:latin typeface="Roboto Condensed"/>
              </a:rPr>
              <a:t> </a:t>
            </a:r>
            <a:r>
              <a:rPr lang="en-US" sz="2400" strike="noStrike" spc="-1" dirty="0">
                <a:solidFill>
                  <a:srgbClr val="B84742"/>
                </a:solidFill>
                <a:latin typeface="Roboto Condensed"/>
              </a:rPr>
              <a:t>is</a:t>
            </a:r>
            <a:r>
              <a:rPr lang="en-US" sz="2400" strike="noStrike" spc="-1" dirty="0">
                <a:solidFill>
                  <a:srgbClr val="212121"/>
                </a:solidFill>
                <a:latin typeface="Roboto Condensed"/>
              </a:rPr>
              <a:t> </a:t>
            </a:r>
            <a:r>
              <a:rPr lang="en-US" sz="2400" strike="noStrike" spc="-1" dirty="0">
                <a:solidFill>
                  <a:srgbClr val="B84742"/>
                </a:solidFill>
                <a:latin typeface="Roboto Condensed"/>
              </a:rPr>
              <a:t>essential</a:t>
            </a:r>
            <a:r>
              <a:rPr lang="en-US" sz="2400" strike="noStrike" spc="-1" dirty="0">
                <a:solidFill>
                  <a:srgbClr val="212121"/>
                </a:solidFill>
                <a:latin typeface="Roboto Condensed"/>
              </a:rPr>
              <a:t> </a:t>
            </a:r>
            <a:r>
              <a:rPr lang="en-US" sz="2400" strike="noStrike" spc="-1" dirty="0">
                <a:solidFill>
                  <a:srgbClr val="B84742"/>
                </a:solidFill>
                <a:latin typeface="Roboto Condensed"/>
              </a:rPr>
              <a:t>for</a:t>
            </a:r>
            <a:r>
              <a:rPr lang="en-US" sz="2400" strike="noStrike" spc="-1" dirty="0">
                <a:solidFill>
                  <a:srgbClr val="212121"/>
                </a:solidFill>
                <a:latin typeface="Roboto Condensed"/>
              </a:rPr>
              <a:t> </a:t>
            </a:r>
            <a:r>
              <a:rPr lang="en-US" sz="2400" strike="noStrike" spc="-1" dirty="0">
                <a:solidFill>
                  <a:srgbClr val="B84742"/>
                </a:solidFill>
                <a:latin typeface="Roboto Condensed"/>
              </a:rPr>
              <a:t>life</a:t>
            </a:r>
            <a:r>
              <a:rPr lang="en-US" sz="2400" strike="noStrike" spc="-1" dirty="0">
                <a:solidFill>
                  <a:srgbClr val="212121"/>
                </a:solidFill>
                <a:latin typeface="Roboto Condensed"/>
              </a:rPr>
              <a:t> and the </a:t>
            </a:r>
            <a:r>
              <a:rPr lang="en-US" sz="2400" strike="noStrike" spc="-1" dirty="0">
                <a:solidFill>
                  <a:srgbClr val="B84742"/>
                </a:solidFill>
                <a:latin typeface="Roboto Condensed"/>
              </a:rPr>
              <a:t>polluted</a:t>
            </a:r>
            <a:r>
              <a:rPr lang="en-US" sz="2400" strike="noStrike" spc="-1" dirty="0">
                <a:solidFill>
                  <a:srgbClr val="212121"/>
                </a:solidFill>
                <a:latin typeface="Roboto Condensed"/>
              </a:rPr>
              <a:t> </a:t>
            </a:r>
            <a:r>
              <a:rPr lang="en-US" sz="2400" strike="noStrike" spc="-1" dirty="0">
                <a:solidFill>
                  <a:srgbClr val="B84742"/>
                </a:solidFill>
                <a:latin typeface="Roboto Condensed"/>
              </a:rPr>
              <a:t>water</a:t>
            </a:r>
            <a:r>
              <a:rPr lang="en-US" sz="2400" strike="noStrike" spc="-1" dirty="0">
                <a:solidFill>
                  <a:srgbClr val="212121"/>
                </a:solidFill>
                <a:latin typeface="Roboto Condensed"/>
              </a:rPr>
              <a:t> is a one of the major </a:t>
            </a:r>
            <a:r>
              <a:rPr lang="en-US" sz="2400" strike="noStrike" spc="-1" dirty="0">
                <a:solidFill>
                  <a:srgbClr val="B84742"/>
                </a:solidFill>
                <a:latin typeface="Roboto Condensed"/>
              </a:rPr>
              <a:t>challenge</a:t>
            </a:r>
            <a:r>
              <a:rPr lang="en-US" sz="2400" strike="noStrike" spc="-1" dirty="0">
                <a:solidFill>
                  <a:srgbClr val="212121"/>
                </a:solidFill>
                <a:latin typeface="Roboto Condensed"/>
              </a:rPr>
              <a:t> in </a:t>
            </a:r>
            <a:r>
              <a:rPr lang="en-US" sz="2400" strike="noStrike" spc="-1" dirty="0">
                <a:solidFill>
                  <a:srgbClr val="B84742"/>
                </a:solidFill>
                <a:latin typeface="Roboto Condensed"/>
              </a:rPr>
              <a:t>the</a:t>
            </a:r>
            <a:r>
              <a:rPr lang="en-US" sz="2400" strike="noStrike" spc="-1" dirty="0">
                <a:solidFill>
                  <a:srgbClr val="212121"/>
                </a:solidFill>
                <a:latin typeface="Roboto Condensed"/>
              </a:rPr>
              <a:t> </a:t>
            </a:r>
            <a:r>
              <a:rPr lang="en-US" sz="2400" strike="noStrike" spc="-1" dirty="0">
                <a:solidFill>
                  <a:srgbClr val="B84742"/>
                </a:solidFill>
                <a:latin typeface="Roboto Condensed"/>
              </a:rPr>
              <a:t>world</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So water </a:t>
            </a:r>
            <a:r>
              <a:rPr lang="en-US" sz="2400" strike="noStrike" spc="-1" dirty="0">
                <a:solidFill>
                  <a:srgbClr val="B84742"/>
                </a:solidFill>
                <a:latin typeface="Roboto Condensed"/>
              </a:rPr>
              <a:t>quality</a:t>
            </a:r>
            <a:r>
              <a:rPr lang="en-US" sz="2400" strike="noStrike" spc="-1" dirty="0">
                <a:solidFill>
                  <a:srgbClr val="212121"/>
                </a:solidFill>
                <a:latin typeface="Roboto Condensed"/>
              </a:rPr>
              <a:t> </a:t>
            </a:r>
            <a:r>
              <a:rPr lang="en-US" sz="2400" strike="noStrike" spc="-1" dirty="0">
                <a:solidFill>
                  <a:srgbClr val="B84742"/>
                </a:solidFill>
                <a:latin typeface="Roboto Condensed"/>
              </a:rPr>
              <a:t>monitoring</a:t>
            </a:r>
            <a:r>
              <a:rPr lang="en-US" sz="2400" strike="noStrike" spc="-1" dirty="0">
                <a:solidFill>
                  <a:srgbClr val="212121"/>
                </a:solidFill>
                <a:latin typeface="Roboto Condensed"/>
              </a:rPr>
              <a:t> is </a:t>
            </a:r>
            <a:r>
              <a:rPr lang="en-US" sz="2400" strike="noStrike" spc="-1" dirty="0">
                <a:solidFill>
                  <a:srgbClr val="B84742"/>
                </a:solidFill>
                <a:latin typeface="Roboto Condensed"/>
              </a:rPr>
              <a:t>necessary</a:t>
            </a:r>
            <a:r>
              <a:rPr lang="en-US" sz="2400" strike="noStrike" spc="-1" dirty="0">
                <a:solidFill>
                  <a:srgbClr val="212121"/>
                </a:solidFill>
                <a:latin typeface="Roboto Condensed"/>
              </a:rPr>
              <a:t> for us.</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Water</a:t>
            </a:r>
            <a:r>
              <a:rPr lang="en-US" sz="2400" strike="noStrike" spc="-1" dirty="0">
                <a:solidFill>
                  <a:srgbClr val="212121"/>
                </a:solidFill>
                <a:latin typeface="Roboto Condensed"/>
              </a:rPr>
              <a:t> </a:t>
            </a:r>
            <a:r>
              <a:rPr lang="en-US" sz="2400" strike="noStrike" spc="-1" dirty="0">
                <a:solidFill>
                  <a:srgbClr val="B84742"/>
                </a:solidFill>
                <a:latin typeface="Roboto Condensed"/>
              </a:rPr>
              <a:t>Quality</a:t>
            </a:r>
            <a:r>
              <a:rPr lang="en-US" sz="2400" strike="noStrike" spc="-1" dirty="0">
                <a:solidFill>
                  <a:srgbClr val="212121"/>
                </a:solidFill>
                <a:latin typeface="Roboto Condensed"/>
              </a:rPr>
              <a:t> </a:t>
            </a:r>
            <a:r>
              <a:rPr lang="en-US" sz="2400" strike="noStrike" spc="-1" dirty="0">
                <a:solidFill>
                  <a:srgbClr val="B84742"/>
                </a:solidFill>
                <a:latin typeface="Roboto Condensed"/>
              </a:rPr>
              <a:t>Monitoring</a:t>
            </a:r>
            <a:r>
              <a:rPr lang="en-US" sz="2400" strike="noStrike" spc="-1" dirty="0">
                <a:solidFill>
                  <a:srgbClr val="212121"/>
                </a:solidFill>
                <a:latin typeface="Roboto Condensed"/>
              </a:rPr>
              <a:t> (WQM) helps in </a:t>
            </a:r>
            <a:r>
              <a:rPr lang="en-US" sz="2400" strike="noStrike" spc="-1" dirty="0">
                <a:solidFill>
                  <a:srgbClr val="B84742"/>
                </a:solidFill>
                <a:latin typeface="Roboto Condensed"/>
              </a:rPr>
              <a:t>preventing</a:t>
            </a:r>
            <a:r>
              <a:rPr lang="en-US" sz="2400" strike="noStrike" spc="-1" dirty="0">
                <a:solidFill>
                  <a:srgbClr val="212121"/>
                </a:solidFill>
                <a:latin typeface="Roboto Condensed"/>
              </a:rPr>
              <a:t> and </a:t>
            </a:r>
            <a:r>
              <a:rPr lang="en-US" sz="2400" strike="noStrike" spc="-1" dirty="0">
                <a:solidFill>
                  <a:srgbClr val="B84742"/>
                </a:solidFill>
                <a:latin typeface="Roboto Condensed"/>
              </a:rPr>
              <a:t>controlling</a:t>
            </a:r>
            <a:r>
              <a:rPr lang="en-US" sz="2400" strike="noStrike" spc="-1" dirty="0">
                <a:solidFill>
                  <a:srgbClr val="212121"/>
                </a:solidFill>
                <a:latin typeface="Roboto Condensed"/>
              </a:rPr>
              <a:t> water </a:t>
            </a:r>
            <a:r>
              <a:rPr lang="en-US" sz="2400" strike="noStrike" spc="-1" dirty="0">
                <a:solidFill>
                  <a:srgbClr val="B84742"/>
                </a:solidFill>
                <a:latin typeface="Roboto Condensed"/>
              </a:rPr>
              <a:t>pollutions</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Water quality should be checked regularly to </a:t>
            </a:r>
            <a:r>
              <a:rPr lang="en-US" sz="2400" strike="noStrike" spc="-1" dirty="0">
                <a:solidFill>
                  <a:srgbClr val="B84742"/>
                </a:solidFill>
                <a:latin typeface="Roboto Condensed"/>
              </a:rPr>
              <a:t>avoid</a:t>
            </a:r>
            <a:r>
              <a:rPr lang="en-US" sz="2400" strike="noStrike" spc="-1" dirty="0">
                <a:solidFill>
                  <a:srgbClr val="212121"/>
                </a:solidFill>
                <a:latin typeface="Roboto Condensed"/>
              </a:rPr>
              <a:t> </a:t>
            </a:r>
            <a:r>
              <a:rPr lang="en-US" sz="2400" strike="noStrike" spc="-1" dirty="0">
                <a:solidFill>
                  <a:srgbClr val="B84742"/>
                </a:solidFill>
                <a:latin typeface="Roboto Condensed"/>
              </a:rPr>
              <a:t>serious</a:t>
            </a:r>
            <a:r>
              <a:rPr lang="en-US" sz="2400" strike="noStrike" spc="-1" dirty="0">
                <a:solidFill>
                  <a:srgbClr val="212121"/>
                </a:solidFill>
                <a:latin typeface="Roboto Condensed"/>
              </a:rPr>
              <a:t> health </a:t>
            </a:r>
            <a:r>
              <a:rPr lang="en-US" sz="2400" strike="noStrike" spc="-1" dirty="0">
                <a:solidFill>
                  <a:srgbClr val="B84742"/>
                </a:solidFill>
                <a:latin typeface="Roboto Condensed"/>
              </a:rPr>
              <a:t>issues</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IoT</a:t>
            </a:r>
            <a:r>
              <a:rPr lang="en-US" sz="2400" strike="noStrike" spc="-1" dirty="0">
                <a:solidFill>
                  <a:srgbClr val="212121"/>
                </a:solidFill>
                <a:latin typeface="Roboto Condensed"/>
              </a:rPr>
              <a:t> can </a:t>
            </a:r>
            <a:r>
              <a:rPr lang="en-US" sz="2400" strike="noStrike" spc="-1" dirty="0">
                <a:solidFill>
                  <a:srgbClr val="B84742"/>
                </a:solidFill>
                <a:latin typeface="Roboto Condensed"/>
              </a:rPr>
              <a:t>help</a:t>
            </a:r>
            <a:r>
              <a:rPr lang="en-US" sz="2400" strike="noStrike" spc="-1" dirty="0">
                <a:solidFill>
                  <a:srgbClr val="212121"/>
                </a:solidFill>
                <a:latin typeface="Roboto Condensed"/>
              </a:rPr>
              <a:t> </a:t>
            </a:r>
            <a:r>
              <a:rPr lang="en-US" sz="2400" strike="noStrike" spc="-1" dirty="0">
                <a:solidFill>
                  <a:srgbClr val="B84742"/>
                </a:solidFill>
                <a:latin typeface="Roboto Condensed"/>
              </a:rPr>
              <a:t>to</a:t>
            </a:r>
            <a:r>
              <a:rPr lang="en-US" sz="2400" strike="noStrike" spc="-1" dirty="0">
                <a:solidFill>
                  <a:srgbClr val="212121"/>
                </a:solidFill>
                <a:latin typeface="Roboto Condensed"/>
              </a:rPr>
              <a:t> </a:t>
            </a:r>
            <a:r>
              <a:rPr lang="en-US" sz="2400" strike="noStrike" spc="-1" dirty="0">
                <a:solidFill>
                  <a:srgbClr val="B84742"/>
                </a:solidFill>
                <a:latin typeface="Roboto Condensed"/>
              </a:rPr>
              <a:t>develop</a:t>
            </a:r>
            <a:r>
              <a:rPr lang="en-US" sz="2400" strike="noStrike" spc="-1" dirty="0">
                <a:solidFill>
                  <a:srgbClr val="212121"/>
                </a:solidFill>
                <a:latin typeface="Roboto Condensed"/>
              </a:rPr>
              <a:t> a perfect </a:t>
            </a:r>
            <a:r>
              <a:rPr lang="en-US" sz="2400" strike="noStrike" spc="-1" dirty="0">
                <a:solidFill>
                  <a:srgbClr val="B84742"/>
                </a:solidFill>
                <a:latin typeface="Roboto Condensed"/>
              </a:rPr>
              <a:t>WQM</a:t>
            </a:r>
            <a:r>
              <a:rPr lang="en-US" sz="2400" strike="noStrike" spc="-1" dirty="0">
                <a:solidFill>
                  <a:srgbClr val="212121"/>
                </a:solidFill>
                <a:latin typeface="Roboto Condensed"/>
              </a:rPr>
              <a:t> system.</a:t>
            </a:r>
          </a:p>
          <a:p>
            <a:pPr algn="just">
              <a:lnSpc>
                <a:spcPct val="90000"/>
              </a:lnSpc>
              <a:spcBef>
                <a:spcPts val="1001"/>
              </a:spcBef>
              <a:tabLst>
                <a:tab pos="0" algn="l"/>
              </a:tabLst>
            </a:pPr>
            <a:endParaRPr lang="en-US" sz="2400" b="0" strike="noStrike" spc="-1" dirty="0">
              <a:solidFill>
                <a:srgbClr val="212121"/>
              </a:solidFill>
              <a:latin typeface="Roboto Condensed"/>
            </a:endParaRPr>
          </a:p>
        </p:txBody>
      </p:sp>
      <p:pic>
        <p:nvPicPr>
          <p:cNvPr id="673" name="Picture 3"/>
          <p:cNvPicPr/>
          <p:nvPr/>
        </p:nvPicPr>
        <p:blipFill>
          <a:blip r:embed="rId3"/>
          <a:srcRect b="18179"/>
          <a:stretch/>
        </p:blipFill>
        <p:spPr>
          <a:xfrm>
            <a:off x="7910603" y="1767255"/>
            <a:ext cx="4013241" cy="2584233"/>
          </a:xfrm>
          <a:prstGeom prst="rect">
            <a:avLst/>
          </a:prstGeom>
          <a:ln>
            <a:noFill/>
          </a:ln>
        </p:spPr>
      </p:pic>
      <p:sp>
        <p:nvSpPr>
          <p:cNvPr id="5" name="Rounded Rectangle 4"/>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Overview</a:t>
            </a:r>
          </a:p>
        </p:txBody>
      </p:sp>
    </p:spTree>
    <p:extLst>
      <p:ext uri="{BB962C8B-B14F-4D97-AF65-F5344CB8AC3E}">
        <p14:creationId xmlns:p14="http://schemas.microsoft.com/office/powerpoint/2010/main" val="97591920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72">
                                            <p:txEl>
                                              <p:pRg st="0" end="0"/>
                                            </p:txEl>
                                          </p:spTgt>
                                        </p:tgtEl>
                                        <p:attrNameLst>
                                          <p:attrName>style.visibility</p:attrName>
                                        </p:attrNameLst>
                                      </p:cBhvr>
                                      <p:to>
                                        <p:strVal val="visible"/>
                                      </p:to>
                                    </p:set>
                                    <p:animEffect transition="in" filter="fade">
                                      <p:cBhvr additive="repl">
                                        <p:cTn id="7" dur="500"/>
                                        <p:tgtEl>
                                          <p:spTgt spid="672">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673"/>
                                        </p:tgtEl>
                                        <p:attrNameLst>
                                          <p:attrName>style.visibility</p:attrName>
                                        </p:attrNameLst>
                                      </p:cBhvr>
                                      <p:to>
                                        <p:strVal val="visible"/>
                                      </p:to>
                                    </p:set>
                                    <p:animEffect transition="in" filter="fade">
                                      <p:cBhvr additive="repl">
                                        <p:cTn id="10" dur="500"/>
                                        <p:tgtEl>
                                          <p:spTgt spid="6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672">
                                            <p:txEl>
                                              <p:pRg st="1" end="1"/>
                                            </p:txEl>
                                          </p:spTgt>
                                        </p:tgtEl>
                                        <p:attrNameLst>
                                          <p:attrName>style.visibility</p:attrName>
                                        </p:attrNameLst>
                                      </p:cBhvr>
                                      <p:to>
                                        <p:strVal val="visible"/>
                                      </p:to>
                                    </p:set>
                                    <p:animEffect transition="in" filter="fade">
                                      <p:cBhvr additive="repl">
                                        <p:cTn id="15" dur="500"/>
                                        <p:tgtEl>
                                          <p:spTgt spid="67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672">
                                            <p:txEl>
                                              <p:pRg st="2" end="2"/>
                                            </p:txEl>
                                          </p:spTgt>
                                        </p:tgtEl>
                                        <p:attrNameLst>
                                          <p:attrName>style.visibility</p:attrName>
                                        </p:attrNameLst>
                                      </p:cBhvr>
                                      <p:to>
                                        <p:strVal val="visible"/>
                                      </p:to>
                                    </p:set>
                                    <p:animEffect transition="in" filter="fade">
                                      <p:cBhvr additive="repl">
                                        <p:cTn id="20" dur="500"/>
                                        <p:tgtEl>
                                          <p:spTgt spid="67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672">
                                            <p:txEl>
                                              <p:pRg st="3" end="3"/>
                                            </p:txEl>
                                          </p:spTgt>
                                        </p:tgtEl>
                                        <p:attrNameLst>
                                          <p:attrName>style.visibility</p:attrName>
                                        </p:attrNameLst>
                                      </p:cBhvr>
                                      <p:to>
                                        <p:strVal val="visible"/>
                                      </p:to>
                                    </p:set>
                                    <p:animEffect transition="in" filter="fade">
                                      <p:cBhvr additive="repl">
                                        <p:cTn id="25" dur="500"/>
                                        <p:tgtEl>
                                          <p:spTgt spid="67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672">
                                            <p:txEl>
                                              <p:pRg st="4" end="4"/>
                                            </p:txEl>
                                          </p:spTgt>
                                        </p:tgtEl>
                                        <p:attrNameLst>
                                          <p:attrName>style.visibility</p:attrName>
                                        </p:attrNameLst>
                                      </p:cBhvr>
                                      <p:to>
                                        <p:strVal val="visible"/>
                                      </p:to>
                                    </p:set>
                                    <p:animEffect transition="in" filter="fade">
                                      <p:cBhvr additive="repl">
                                        <p:cTn id="30" dur="500"/>
                                        <p:tgtEl>
                                          <p:spTgt spid="6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Water Quality Monitoring - IoT Based Application</a:t>
            </a:r>
            <a:endParaRPr lang="en-US" sz="3400" b="0" strike="noStrike" spc="-1">
              <a:solidFill>
                <a:srgbClr val="212121"/>
              </a:solidFill>
              <a:latin typeface="Roboto Condensed"/>
            </a:endParaRPr>
          </a:p>
        </p:txBody>
      </p:sp>
      <p:sp>
        <p:nvSpPr>
          <p:cNvPr id="680" name="TextShape 2"/>
          <p:cNvSpPr txBox="1"/>
          <p:nvPr/>
        </p:nvSpPr>
        <p:spPr>
          <a:xfrm>
            <a:off x="210599" y="1334160"/>
            <a:ext cx="6067537" cy="2310480"/>
          </a:xfrm>
          <a:prstGeom prst="rect">
            <a:avLst/>
          </a:prstGeom>
          <a:noFill/>
          <a:ln>
            <a:noFill/>
          </a:ln>
        </p:spPr>
        <p:txBody>
          <a:bodyPr>
            <a:noAutofit/>
          </a:bodyPr>
          <a:lstStyle/>
          <a:p>
            <a:pPr algn="just">
              <a:lnSpc>
                <a:spcPct val="90000"/>
              </a:lnSpc>
              <a:spcBef>
                <a:spcPts val="1001"/>
              </a:spcBef>
              <a:tabLst>
                <a:tab pos="0" algn="l"/>
              </a:tabLst>
            </a:pPr>
            <a:r>
              <a:rPr lang="en-US" sz="2400" b="1" strike="noStrike" spc="-1" dirty="0" smtClean="0">
                <a:solidFill>
                  <a:srgbClr val="B84742"/>
                </a:solidFill>
                <a:latin typeface="Roboto Condensed"/>
              </a:rPr>
              <a:t>Manual Method</a:t>
            </a:r>
            <a:endParaRPr lang="en-US" sz="2400" b="0" strike="noStrike" spc="-1" dirty="0">
              <a:solidFill>
                <a:srgbClr val="212121"/>
              </a:solidFill>
              <a:latin typeface="Roboto Condensed"/>
            </a:endParaRPr>
          </a:p>
          <a:p>
            <a:pPr marL="264960" indent="-264600" algn="just">
              <a:lnSpc>
                <a:spcPct val="90000"/>
              </a:lnSpc>
              <a:spcBef>
                <a:spcPts val="1001"/>
              </a:spcBef>
              <a:buClr>
                <a:srgbClr val="B84742"/>
              </a:buClr>
              <a:buFont typeface="Wingdings 3" charset="2"/>
              <a:buChar char=""/>
              <a:tabLst>
                <a:tab pos="0" algn="l"/>
              </a:tabLst>
            </a:pPr>
            <a:r>
              <a:rPr lang="en-US" sz="2400" b="0" strike="noStrike" spc="-1" dirty="0">
                <a:solidFill>
                  <a:srgbClr val="212121"/>
                </a:solidFill>
                <a:latin typeface="Roboto Condensed"/>
              </a:rPr>
              <a:t>The methods have some </a:t>
            </a:r>
            <a:r>
              <a:rPr lang="en-US" sz="2400" b="1" strike="noStrike" spc="-1" dirty="0">
                <a:solidFill>
                  <a:srgbClr val="B84742"/>
                </a:solidFill>
                <a:latin typeface="Roboto Condensed"/>
              </a:rPr>
              <a:t>limitations</a:t>
            </a:r>
            <a:r>
              <a:rPr lang="en-US" sz="2400" b="0" strike="noStrike" spc="-1" dirty="0">
                <a:solidFill>
                  <a:srgbClr val="212121"/>
                </a:solidFill>
                <a:latin typeface="Roboto Condensed"/>
              </a:rPr>
              <a:t> like</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Chance of </a:t>
            </a:r>
            <a:r>
              <a:rPr lang="en-US" sz="2000" b="1" strike="noStrike" spc="-1" dirty="0">
                <a:solidFill>
                  <a:srgbClr val="B84742"/>
                </a:solidFill>
                <a:latin typeface="Roboto Condensed"/>
              </a:rPr>
              <a:t>human</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error</a:t>
            </a:r>
            <a:r>
              <a:rPr lang="en-US" sz="2000" b="0" strike="noStrike" spc="-1" dirty="0">
                <a:solidFill>
                  <a:srgbClr val="212121"/>
                </a:solidFill>
                <a:latin typeface="Roboto Condensed"/>
              </a:rPr>
              <a:t> in the sampling</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Sampling </a:t>
            </a:r>
            <a:r>
              <a:rPr lang="en-US" sz="2000" b="1" strike="noStrike" spc="-1" dirty="0">
                <a:solidFill>
                  <a:srgbClr val="B84742"/>
                </a:solidFill>
                <a:latin typeface="Roboto Condensed"/>
              </a:rPr>
              <a:t>cost</a:t>
            </a:r>
            <a:r>
              <a:rPr lang="en-US" sz="2000" b="0" strike="noStrike" spc="-1" dirty="0">
                <a:solidFill>
                  <a:srgbClr val="212121"/>
                </a:solidFill>
                <a:latin typeface="Roboto Condensed"/>
              </a:rPr>
              <a:t> is </a:t>
            </a:r>
            <a:r>
              <a:rPr lang="en-US" sz="2000" b="1" strike="noStrike" spc="-1" dirty="0">
                <a:solidFill>
                  <a:srgbClr val="B84742"/>
                </a:solidFill>
                <a:latin typeface="Roboto Condensed"/>
              </a:rPr>
              <a:t>very</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high</a:t>
            </a:r>
            <a:r>
              <a:rPr lang="en-US" sz="2000" b="0" strike="noStrike" spc="-1" dirty="0">
                <a:solidFill>
                  <a:srgbClr val="212121"/>
                </a:solidFill>
                <a:latin typeface="Roboto Condensed"/>
              </a:rPr>
              <a:t> because of to cover very large area of waterbody</a:t>
            </a:r>
          </a:p>
          <a:p>
            <a:pPr marL="809640" lvl="1" indent="-352080" algn="just">
              <a:lnSpc>
                <a:spcPct val="90000"/>
              </a:lnSpc>
              <a:spcBef>
                <a:spcPts val="499"/>
              </a:spcBef>
              <a:buClr>
                <a:srgbClr val="B84742"/>
              </a:buClr>
              <a:buFont typeface="Wingdings 3" charset="2"/>
              <a:buChar char=""/>
              <a:tabLst>
                <a:tab pos="0" algn="l"/>
              </a:tabLst>
            </a:pPr>
            <a:r>
              <a:rPr lang="en-US" sz="2000" b="0" strike="noStrike" spc="-1" dirty="0">
                <a:solidFill>
                  <a:srgbClr val="212121"/>
                </a:solidFill>
                <a:latin typeface="Roboto Condensed"/>
              </a:rPr>
              <a:t>Sampling and Testing both are </a:t>
            </a:r>
            <a:r>
              <a:rPr lang="en-US" sz="2000" b="1" strike="noStrike" spc="-1" dirty="0">
                <a:solidFill>
                  <a:srgbClr val="B84742"/>
                </a:solidFill>
                <a:latin typeface="Roboto Condensed"/>
              </a:rPr>
              <a:t>time</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consuming</a:t>
            </a:r>
            <a:r>
              <a:rPr lang="en-US" sz="2000" b="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b="1" strike="noStrike" spc="-1" dirty="0">
                <a:solidFill>
                  <a:srgbClr val="B84742"/>
                </a:solidFill>
                <a:latin typeface="Roboto Condensed"/>
              </a:rPr>
              <a:t>Not</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real-time</a:t>
            </a:r>
            <a:r>
              <a:rPr lang="en-US" sz="2000" b="0" strike="noStrike" spc="-1" dirty="0">
                <a:solidFill>
                  <a:srgbClr val="212121"/>
                </a:solidFill>
                <a:latin typeface="Roboto Condensed"/>
              </a:rPr>
              <a:t> monitoring which leads to may serious issues.</a:t>
            </a:r>
          </a:p>
        </p:txBody>
      </p:sp>
      <p:pic>
        <p:nvPicPr>
          <p:cNvPr id="681" name="Picture 3"/>
          <p:cNvPicPr/>
          <p:nvPr/>
        </p:nvPicPr>
        <p:blipFill>
          <a:blip r:embed="rId3"/>
          <a:stretch/>
        </p:blipFill>
        <p:spPr>
          <a:xfrm>
            <a:off x="6781203" y="1758422"/>
            <a:ext cx="4194110" cy="2631235"/>
          </a:xfrm>
          <a:prstGeom prst="rect">
            <a:avLst/>
          </a:prstGeom>
          <a:ln>
            <a:noFill/>
          </a:ln>
        </p:spPr>
      </p:pic>
      <p:sp>
        <p:nvSpPr>
          <p:cNvPr id="6" name="Rounded Rectangle 5"/>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Importance</a:t>
            </a:r>
          </a:p>
        </p:txBody>
      </p:sp>
    </p:spTree>
    <p:extLst>
      <p:ext uri="{BB962C8B-B14F-4D97-AF65-F5344CB8AC3E}">
        <p14:creationId xmlns:p14="http://schemas.microsoft.com/office/powerpoint/2010/main" val="185011753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680">
                                            <p:txEl>
                                              <p:pRg st="0" end="0"/>
                                            </p:txEl>
                                          </p:spTgt>
                                        </p:tgtEl>
                                        <p:attrNameLst>
                                          <p:attrName>style.visibility</p:attrName>
                                        </p:attrNameLst>
                                      </p:cBhvr>
                                      <p:to>
                                        <p:strVal val="visible"/>
                                      </p:to>
                                    </p:set>
                                    <p:animEffect transition="in" filter="fade">
                                      <p:cBhvr additive="repl">
                                        <p:cTn id="7" dur="500"/>
                                        <p:tgtEl>
                                          <p:spTgt spid="6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680">
                                            <p:txEl>
                                              <p:pRg st="1" end="1"/>
                                            </p:txEl>
                                          </p:spTgt>
                                        </p:tgtEl>
                                        <p:attrNameLst>
                                          <p:attrName>style.visibility</p:attrName>
                                        </p:attrNameLst>
                                      </p:cBhvr>
                                      <p:to>
                                        <p:strVal val="visible"/>
                                      </p:to>
                                    </p:set>
                                    <p:animEffect transition="in" filter="fade">
                                      <p:cBhvr additive="repl">
                                        <p:cTn id="12" dur="500"/>
                                        <p:tgtEl>
                                          <p:spTgt spid="6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680">
                                            <p:txEl>
                                              <p:pRg st="2" end="2"/>
                                            </p:txEl>
                                          </p:spTgt>
                                        </p:tgtEl>
                                        <p:attrNameLst>
                                          <p:attrName>style.visibility</p:attrName>
                                        </p:attrNameLst>
                                      </p:cBhvr>
                                      <p:to>
                                        <p:strVal val="visible"/>
                                      </p:to>
                                    </p:set>
                                    <p:animEffect transition="in" filter="fade">
                                      <p:cBhvr additive="repl">
                                        <p:cTn id="17" dur="500"/>
                                        <p:tgtEl>
                                          <p:spTgt spid="680">
                                            <p:txEl>
                                              <p:pRg st="2" end="2"/>
                                            </p:txEl>
                                          </p:spTgt>
                                        </p:tgtEl>
                                      </p:cBhvr>
                                    </p:animEffect>
                                  </p:childTnLst>
                                </p:cTn>
                              </p:par>
                              <p:par>
                                <p:cTn id="18" presetID="10" presetClass="entr" fill="hold" nodeType="withEffect">
                                  <p:stCondLst>
                                    <p:cond delay="0"/>
                                  </p:stCondLst>
                                  <p:childTnLst>
                                    <p:set>
                                      <p:cBhvr>
                                        <p:cTn id="19" dur="1" fill="hold">
                                          <p:stCondLst>
                                            <p:cond delay="0"/>
                                          </p:stCondLst>
                                        </p:cTn>
                                        <p:tgtEl>
                                          <p:spTgt spid="681"/>
                                        </p:tgtEl>
                                        <p:attrNameLst>
                                          <p:attrName>style.visibility</p:attrName>
                                        </p:attrNameLst>
                                      </p:cBhvr>
                                      <p:to>
                                        <p:strVal val="visible"/>
                                      </p:to>
                                    </p:set>
                                    <p:animEffect transition="in" filter="fade">
                                      <p:cBhvr additive="repl">
                                        <p:cTn id="20" dur="500"/>
                                        <p:tgtEl>
                                          <p:spTgt spid="68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680">
                                            <p:txEl>
                                              <p:pRg st="3" end="3"/>
                                            </p:txEl>
                                          </p:spTgt>
                                        </p:tgtEl>
                                        <p:attrNameLst>
                                          <p:attrName>style.visibility</p:attrName>
                                        </p:attrNameLst>
                                      </p:cBhvr>
                                      <p:to>
                                        <p:strVal val="visible"/>
                                      </p:to>
                                    </p:set>
                                    <p:animEffect transition="in" filter="fade">
                                      <p:cBhvr additive="repl">
                                        <p:cTn id="25" dur="500"/>
                                        <p:tgtEl>
                                          <p:spTgt spid="680">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680">
                                            <p:txEl>
                                              <p:pRg st="4" end="4"/>
                                            </p:txEl>
                                          </p:spTgt>
                                        </p:tgtEl>
                                        <p:attrNameLst>
                                          <p:attrName>style.visibility</p:attrName>
                                        </p:attrNameLst>
                                      </p:cBhvr>
                                      <p:to>
                                        <p:strVal val="visible"/>
                                      </p:to>
                                    </p:set>
                                    <p:animEffect transition="in" filter="fade">
                                      <p:cBhvr additive="repl">
                                        <p:cTn id="30" dur="500"/>
                                        <p:tgtEl>
                                          <p:spTgt spid="680">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680">
                                            <p:txEl>
                                              <p:pRg st="5" end="5"/>
                                            </p:txEl>
                                          </p:spTgt>
                                        </p:tgtEl>
                                        <p:attrNameLst>
                                          <p:attrName>style.visibility</p:attrName>
                                        </p:attrNameLst>
                                      </p:cBhvr>
                                      <p:to>
                                        <p:strVal val="visible"/>
                                      </p:to>
                                    </p:set>
                                    <p:animEffect transition="in" filter="fade">
                                      <p:cBhvr additive="repl">
                                        <p:cTn id="35" dur="500"/>
                                        <p:tgtEl>
                                          <p:spTgt spid="68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Water Quality Monitoring - IoT Based Application</a:t>
            </a:r>
            <a:endParaRPr lang="en-US" sz="3400" b="0" strike="noStrike" spc="-1">
              <a:solidFill>
                <a:srgbClr val="212121"/>
              </a:solidFill>
              <a:latin typeface="Roboto Condensed"/>
            </a:endParaRPr>
          </a:p>
        </p:txBody>
      </p:sp>
      <p:sp>
        <p:nvSpPr>
          <p:cNvPr id="683" name="TextShape 2"/>
          <p:cNvSpPr txBox="1"/>
          <p:nvPr/>
        </p:nvSpPr>
        <p:spPr>
          <a:xfrm>
            <a:off x="0" y="1038297"/>
            <a:ext cx="8546123" cy="535140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Nodal Network Method (Electronics Sensor Monitoring)</a:t>
            </a:r>
            <a:endParaRPr lang="en-US" sz="24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Water quality is </a:t>
            </a:r>
            <a:r>
              <a:rPr lang="en-US" sz="2000" b="1" strike="noStrike" spc="-1" dirty="0">
                <a:solidFill>
                  <a:srgbClr val="B84742"/>
                </a:solidFill>
                <a:latin typeface="Roboto Condensed"/>
              </a:rPr>
              <a:t>measured</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by</a:t>
            </a:r>
            <a:r>
              <a:rPr lang="en-US" sz="2000" b="0" strike="noStrike" spc="-1" dirty="0">
                <a:solidFill>
                  <a:srgbClr val="212121"/>
                </a:solidFill>
                <a:latin typeface="Roboto Condensed"/>
              </a:rPr>
              <a:t> electronic </a:t>
            </a:r>
            <a:r>
              <a:rPr lang="en-US" sz="2000" b="1" strike="noStrike" spc="-1" dirty="0">
                <a:solidFill>
                  <a:srgbClr val="B84742"/>
                </a:solidFill>
                <a:latin typeface="Roboto Condensed"/>
              </a:rPr>
              <a:t>sensors</a:t>
            </a:r>
            <a:r>
              <a:rPr lang="en-US" sz="2000" b="0" strike="noStrike" spc="-1" dirty="0">
                <a:solidFill>
                  <a:srgbClr val="212121"/>
                </a:solidFill>
                <a:latin typeface="Roboto Condensed"/>
              </a:rPr>
              <a:t> installed in the different points of a water area.</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All the sensors are </a:t>
            </a:r>
            <a:r>
              <a:rPr lang="en-US" sz="2000" b="1" strike="noStrike" spc="-1" dirty="0">
                <a:solidFill>
                  <a:srgbClr val="B84742"/>
                </a:solidFill>
                <a:latin typeface="Roboto Condensed"/>
              </a:rPr>
              <a:t>wirelessly</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connected</a:t>
            </a:r>
            <a:r>
              <a:rPr lang="en-US" sz="2000" b="0" strike="noStrike" spc="-1" dirty="0">
                <a:solidFill>
                  <a:srgbClr val="212121"/>
                </a:solidFill>
                <a:latin typeface="Roboto Condensed"/>
              </a:rPr>
              <a:t> with the Internet.</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The water quality </a:t>
            </a:r>
            <a:r>
              <a:rPr lang="en-US" sz="2000" b="1" strike="noStrike" spc="-1" dirty="0">
                <a:solidFill>
                  <a:srgbClr val="B84742"/>
                </a:solidFill>
                <a:latin typeface="Roboto Condensed"/>
              </a:rPr>
              <a:t>data</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sends</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to</a:t>
            </a:r>
            <a:r>
              <a:rPr lang="en-US" sz="2000" b="0" strike="noStrike" spc="-1" dirty="0">
                <a:solidFill>
                  <a:srgbClr val="212121"/>
                </a:solidFill>
                <a:latin typeface="Roboto Condensed"/>
              </a:rPr>
              <a:t> the </a:t>
            </a:r>
            <a:r>
              <a:rPr lang="en-US" sz="2000" b="1" strike="noStrike" spc="-1" dirty="0">
                <a:solidFill>
                  <a:srgbClr val="B84742"/>
                </a:solidFill>
                <a:latin typeface="Roboto Condensed"/>
              </a:rPr>
              <a:t>cloud</a:t>
            </a:r>
            <a:r>
              <a:rPr lang="en-US" sz="2000" b="0" strike="noStrike" spc="-1" dirty="0">
                <a:solidFill>
                  <a:srgbClr val="212121"/>
                </a:solidFill>
                <a:latin typeface="Roboto Condensed"/>
              </a:rPr>
              <a:t> server at </a:t>
            </a:r>
            <a:r>
              <a:rPr lang="en-US" sz="2000" b="1" strike="noStrike" spc="-1" dirty="0">
                <a:solidFill>
                  <a:srgbClr val="B84742"/>
                </a:solidFill>
                <a:latin typeface="Roboto Condensed"/>
              </a:rPr>
              <a:t>regular</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interval</a:t>
            </a:r>
            <a:r>
              <a:rPr lang="en-US" sz="2000" b="0" strike="noStrike" spc="-1" dirty="0">
                <a:solidFill>
                  <a:srgbClr val="212121"/>
                </a:solidFill>
                <a:latin typeface="Roboto Condensed"/>
              </a:rPr>
              <a:t>.</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This method is giving </a:t>
            </a:r>
            <a:r>
              <a:rPr lang="en-US" sz="2000" b="1" strike="noStrike" spc="-1" dirty="0">
                <a:solidFill>
                  <a:srgbClr val="B84742"/>
                </a:solidFill>
                <a:latin typeface="Roboto Condensed"/>
              </a:rPr>
              <a:t>real-time</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data</a:t>
            </a:r>
            <a:r>
              <a:rPr lang="en-US" sz="2000" b="0" strike="noStrike" spc="-1" dirty="0">
                <a:solidFill>
                  <a:srgbClr val="212121"/>
                </a:solidFill>
                <a:latin typeface="Roboto Condensed"/>
              </a:rPr>
              <a:t> contras to the manual method.</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System architecture of the </a:t>
            </a:r>
            <a:r>
              <a:rPr lang="en-US" sz="2000" b="1" strike="noStrike" spc="-1" dirty="0">
                <a:solidFill>
                  <a:srgbClr val="B84742"/>
                </a:solidFill>
                <a:latin typeface="Roboto Condensed"/>
              </a:rPr>
              <a:t>monitoring</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system</a:t>
            </a:r>
            <a:r>
              <a:rPr lang="en-US" sz="2000" b="0" strike="noStrike" spc="-1" dirty="0">
                <a:solidFill>
                  <a:srgbClr val="212121"/>
                </a:solidFill>
                <a:latin typeface="Roboto Condensed"/>
              </a:rPr>
              <a:t> is </a:t>
            </a:r>
            <a:r>
              <a:rPr lang="en-US" sz="2000" b="1" strike="noStrike" spc="-1" dirty="0">
                <a:solidFill>
                  <a:srgbClr val="B84742"/>
                </a:solidFill>
                <a:latin typeface="Roboto Condensed"/>
              </a:rPr>
              <a:t>divided</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into</a:t>
            </a:r>
            <a:r>
              <a:rPr lang="en-US" sz="2000" b="0" strike="noStrike" spc="-1" dirty="0">
                <a:solidFill>
                  <a:srgbClr val="212121"/>
                </a:solidFill>
                <a:latin typeface="Roboto Condensed"/>
              </a:rPr>
              <a:t> following four areas</a:t>
            </a:r>
          </a:p>
          <a:p>
            <a:pPr marL="1143000" lvl="2" indent="-228240" algn="just">
              <a:lnSpc>
                <a:spcPct val="90000"/>
              </a:lnSpc>
              <a:spcBef>
                <a:spcPts val="499"/>
              </a:spcBef>
              <a:buClr>
                <a:srgbClr val="B84742"/>
              </a:buClr>
              <a:buFont typeface="Wingdings" charset="2"/>
              <a:buChar char=""/>
            </a:pPr>
            <a:r>
              <a:rPr lang="en-US" sz="1800" b="0" strike="noStrike" spc="-1" dirty="0">
                <a:solidFill>
                  <a:srgbClr val="B84742"/>
                </a:solidFill>
                <a:latin typeface="Roboto Condensed"/>
              </a:rPr>
              <a:t>Sensing</a:t>
            </a:r>
            <a:endParaRPr lang="en-US" sz="1800" b="0" strike="noStrike" spc="-1" dirty="0">
              <a:solidFill>
                <a:srgbClr val="212121"/>
              </a:solidFill>
              <a:latin typeface="Roboto Condensed"/>
            </a:endParaRPr>
          </a:p>
          <a:p>
            <a:pPr marL="1143000" lvl="2" indent="-228240" algn="just">
              <a:lnSpc>
                <a:spcPct val="90000"/>
              </a:lnSpc>
              <a:spcBef>
                <a:spcPts val="499"/>
              </a:spcBef>
              <a:buClr>
                <a:srgbClr val="B84742"/>
              </a:buClr>
              <a:buFont typeface="Wingdings" charset="2"/>
              <a:buChar char=""/>
            </a:pPr>
            <a:r>
              <a:rPr lang="en-US" sz="1800" b="0" strike="noStrike" spc="-1" dirty="0">
                <a:solidFill>
                  <a:srgbClr val="B84742"/>
                </a:solidFill>
                <a:latin typeface="Roboto Condensed"/>
              </a:rPr>
              <a:t>Data Collection</a:t>
            </a:r>
            <a:endParaRPr lang="en-US" sz="1800" b="0" strike="noStrike" spc="-1" dirty="0">
              <a:solidFill>
                <a:srgbClr val="212121"/>
              </a:solidFill>
              <a:latin typeface="Roboto Condensed"/>
            </a:endParaRPr>
          </a:p>
          <a:p>
            <a:pPr marL="1143000" lvl="2" indent="-228240" algn="just">
              <a:lnSpc>
                <a:spcPct val="90000"/>
              </a:lnSpc>
              <a:spcBef>
                <a:spcPts val="499"/>
              </a:spcBef>
              <a:buClr>
                <a:srgbClr val="B84742"/>
              </a:buClr>
              <a:buFont typeface="Wingdings" charset="2"/>
              <a:buChar char=""/>
            </a:pPr>
            <a:r>
              <a:rPr lang="en-US" sz="1800" b="0" strike="noStrike" spc="-1" dirty="0">
                <a:solidFill>
                  <a:srgbClr val="B84742"/>
                </a:solidFill>
                <a:latin typeface="Roboto Condensed"/>
              </a:rPr>
              <a:t>Processing</a:t>
            </a:r>
            <a:endParaRPr lang="en-US" sz="1800" b="0" strike="noStrike" spc="-1" dirty="0">
              <a:solidFill>
                <a:srgbClr val="212121"/>
              </a:solidFill>
              <a:latin typeface="Roboto Condensed"/>
            </a:endParaRPr>
          </a:p>
          <a:p>
            <a:pPr marL="1143000" lvl="2" indent="-228240" algn="just">
              <a:lnSpc>
                <a:spcPct val="90000"/>
              </a:lnSpc>
              <a:spcBef>
                <a:spcPts val="499"/>
              </a:spcBef>
              <a:buClr>
                <a:srgbClr val="B84742"/>
              </a:buClr>
              <a:buFont typeface="Wingdings" charset="2"/>
              <a:buChar char=""/>
            </a:pPr>
            <a:r>
              <a:rPr lang="en-US" sz="1800" b="0" strike="noStrike" spc="-1" dirty="0">
                <a:solidFill>
                  <a:srgbClr val="B84742"/>
                </a:solidFill>
                <a:latin typeface="Roboto Condensed"/>
              </a:rPr>
              <a:t>Communication</a:t>
            </a:r>
            <a:endParaRPr lang="en-US" sz="1800" b="0" strike="noStrike" spc="-1" dirty="0">
              <a:solidFill>
                <a:srgbClr val="212121"/>
              </a:solidFill>
              <a:latin typeface="Roboto Condensed"/>
            </a:endParaRPr>
          </a:p>
        </p:txBody>
      </p:sp>
      <p:pic>
        <p:nvPicPr>
          <p:cNvPr id="684" name="Picture 3"/>
          <p:cNvPicPr/>
          <p:nvPr/>
        </p:nvPicPr>
        <p:blipFill>
          <a:blip r:embed="rId3"/>
          <a:srcRect l="24147" r="36155"/>
          <a:stretch/>
        </p:blipFill>
        <p:spPr>
          <a:xfrm>
            <a:off x="8657002" y="1827722"/>
            <a:ext cx="3315858" cy="2626369"/>
          </a:xfrm>
          <a:prstGeom prst="rect">
            <a:avLst/>
          </a:prstGeom>
          <a:ln>
            <a:noFill/>
          </a:ln>
        </p:spPr>
      </p:pic>
      <p:sp>
        <p:nvSpPr>
          <p:cNvPr id="7" name="Rounded Rectangle 6"/>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Importance</a:t>
            </a:r>
          </a:p>
        </p:txBody>
      </p:sp>
    </p:spTree>
    <p:extLst>
      <p:ext uri="{BB962C8B-B14F-4D97-AF65-F5344CB8AC3E}">
        <p14:creationId xmlns:p14="http://schemas.microsoft.com/office/powerpoint/2010/main" val="246806123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83">
                                            <p:txEl>
                                              <p:pRg st="0" end="0"/>
                                            </p:txEl>
                                          </p:spTgt>
                                        </p:tgtEl>
                                        <p:attrNameLst>
                                          <p:attrName>style.visibility</p:attrName>
                                        </p:attrNameLst>
                                      </p:cBhvr>
                                      <p:to>
                                        <p:strVal val="visible"/>
                                      </p:to>
                                    </p:set>
                                    <p:animEffect transition="in" filter="fade">
                                      <p:cBhvr additive="repl">
                                        <p:cTn id="7" dur="500"/>
                                        <p:tgtEl>
                                          <p:spTgt spid="683">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684"/>
                                        </p:tgtEl>
                                        <p:attrNameLst>
                                          <p:attrName>style.visibility</p:attrName>
                                        </p:attrNameLst>
                                      </p:cBhvr>
                                      <p:to>
                                        <p:strVal val="visible"/>
                                      </p:to>
                                    </p:set>
                                    <p:animEffect transition="in" filter="fade">
                                      <p:cBhvr additive="repl">
                                        <p:cTn id="10" dur="500"/>
                                        <p:tgtEl>
                                          <p:spTgt spid="6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683">
                                            <p:txEl>
                                              <p:pRg st="1" end="1"/>
                                            </p:txEl>
                                          </p:spTgt>
                                        </p:tgtEl>
                                        <p:attrNameLst>
                                          <p:attrName>style.visibility</p:attrName>
                                        </p:attrNameLst>
                                      </p:cBhvr>
                                      <p:to>
                                        <p:strVal val="visible"/>
                                      </p:to>
                                    </p:set>
                                    <p:animEffect transition="in" filter="fade">
                                      <p:cBhvr additive="repl">
                                        <p:cTn id="15" dur="500"/>
                                        <p:tgtEl>
                                          <p:spTgt spid="68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683">
                                            <p:txEl>
                                              <p:pRg st="2" end="2"/>
                                            </p:txEl>
                                          </p:spTgt>
                                        </p:tgtEl>
                                        <p:attrNameLst>
                                          <p:attrName>style.visibility</p:attrName>
                                        </p:attrNameLst>
                                      </p:cBhvr>
                                      <p:to>
                                        <p:strVal val="visible"/>
                                      </p:to>
                                    </p:set>
                                    <p:animEffect transition="in" filter="fade">
                                      <p:cBhvr additive="repl">
                                        <p:cTn id="20" dur="500"/>
                                        <p:tgtEl>
                                          <p:spTgt spid="68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683">
                                            <p:txEl>
                                              <p:pRg st="3" end="3"/>
                                            </p:txEl>
                                          </p:spTgt>
                                        </p:tgtEl>
                                        <p:attrNameLst>
                                          <p:attrName>style.visibility</p:attrName>
                                        </p:attrNameLst>
                                      </p:cBhvr>
                                      <p:to>
                                        <p:strVal val="visible"/>
                                      </p:to>
                                    </p:set>
                                    <p:animEffect transition="in" filter="fade">
                                      <p:cBhvr additive="repl">
                                        <p:cTn id="25" dur="500"/>
                                        <p:tgtEl>
                                          <p:spTgt spid="68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683">
                                            <p:txEl>
                                              <p:pRg st="4" end="4"/>
                                            </p:txEl>
                                          </p:spTgt>
                                        </p:tgtEl>
                                        <p:attrNameLst>
                                          <p:attrName>style.visibility</p:attrName>
                                        </p:attrNameLst>
                                      </p:cBhvr>
                                      <p:to>
                                        <p:strVal val="visible"/>
                                      </p:to>
                                    </p:set>
                                    <p:animEffect transition="in" filter="fade">
                                      <p:cBhvr additive="repl">
                                        <p:cTn id="30" dur="500"/>
                                        <p:tgtEl>
                                          <p:spTgt spid="68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683">
                                            <p:txEl>
                                              <p:pRg st="5" end="5"/>
                                            </p:txEl>
                                          </p:spTgt>
                                        </p:tgtEl>
                                        <p:attrNameLst>
                                          <p:attrName>style.visibility</p:attrName>
                                        </p:attrNameLst>
                                      </p:cBhvr>
                                      <p:to>
                                        <p:strVal val="visible"/>
                                      </p:to>
                                    </p:set>
                                    <p:animEffect transition="in" filter="fade">
                                      <p:cBhvr additive="repl">
                                        <p:cTn id="35" dur="500"/>
                                        <p:tgtEl>
                                          <p:spTgt spid="68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683">
                                            <p:txEl>
                                              <p:pRg st="6" end="6"/>
                                            </p:txEl>
                                          </p:spTgt>
                                        </p:tgtEl>
                                        <p:attrNameLst>
                                          <p:attrName>style.visibility</p:attrName>
                                        </p:attrNameLst>
                                      </p:cBhvr>
                                      <p:to>
                                        <p:strVal val="visible"/>
                                      </p:to>
                                    </p:set>
                                    <p:animEffect transition="in" filter="fade">
                                      <p:cBhvr additive="repl">
                                        <p:cTn id="40" dur="500"/>
                                        <p:tgtEl>
                                          <p:spTgt spid="683">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683">
                                            <p:txEl>
                                              <p:pRg st="7" end="7"/>
                                            </p:txEl>
                                          </p:spTgt>
                                        </p:tgtEl>
                                        <p:attrNameLst>
                                          <p:attrName>style.visibility</p:attrName>
                                        </p:attrNameLst>
                                      </p:cBhvr>
                                      <p:to>
                                        <p:strVal val="visible"/>
                                      </p:to>
                                    </p:set>
                                    <p:animEffect transition="in" filter="fade">
                                      <p:cBhvr additive="repl">
                                        <p:cTn id="45" dur="500"/>
                                        <p:tgtEl>
                                          <p:spTgt spid="683">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nodeType="clickEffect">
                                  <p:stCondLst>
                                    <p:cond delay="0"/>
                                  </p:stCondLst>
                                  <p:childTnLst>
                                    <p:set>
                                      <p:cBhvr>
                                        <p:cTn id="49" dur="1" fill="hold">
                                          <p:stCondLst>
                                            <p:cond delay="0"/>
                                          </p:stCondLst>
                                        </p:cTn>
                                        <p:tgtEl>
                                          <p:spTgt spid="683">
                                            <p:txEl>
                                              <p:pRg st="8" end="8"/>
                                            </p:txEl>
                                          </p:spTgt>
                                        </p:tgtEl>
                                        <p:attrNameLst>
                                          <p:attrName>style.visibility</p:attrName>
                                        </p:attrNameLst>
                                      </p:cBhvr>
                                      <p:to>
                                        <p:strVal val="visible"/>
                                      </p:to>
                                    </p:set>
                                    <p:animEffect transition="in" filter="fade">
                                      <p:cBhvr additive="repl">
                                        <p:cTn id="50" dur="500"/>
                                        <p:tgtEl>
                                          <p:spTgt spid="683">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nodeType="clickEffect">
                                  <p:stCondLst>
                                    <p:cond delay="0"/>
                                  </p:stCondLst>
                                  <p:childTnLst>
                                    <p:set>
                                      <p:cBhvr>
                                        <p:cTn id="54" dur="1" fill="hold">
                                          <p:stCondLst>
                                            <p:cond delay="0"/>
                                          </p:stCondLst>
                                        </p:cTn>
                                        <p:tgtEl>
                                          <p:spTgt spid="683">
                                            <p:txEl>
                                              <p:pRg st="9" end="9"/>
                                            </p:txEl>
                                          </p:spTgt>
                                        </p:tgtEl>
                                        <p:attrNameLst>
                                          <p:attrName>style.visibility</p:attrName>
                                        </p:attrNameLst>
                                      </p:cBhvr>
                                      <p:to>
                                        <p:strVal val="visible"/>
                                      </p:to>
                                    </p:set>
                                    <p:animEffect transition="in" filter="fade">
                                      <p:cBhvr additive="repl">
                                        <p:cTn id="55" dur="500"/>
                                        <p:tgtEl>
                                          <p:spTgt spid="6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Water Quality Monitoring - IoT Based Application</a:t>
            </a:r>
            <a:endParaRPr lang="en-US" sz="3400" b="0" strike="noStrike" spc="-1">
              <a:solidFill>
                <a:srgbClr val="212121"/>
              </a:solidFill>
              <a:latin typeface="Roboto Condensed"/>
            </a:endParaRPr>
          </a:p>
        </p:txBody>
      </p:sp>
      <p:sp>
        <p:nvSpPr>
          <p:cNvPr id="687" name="TextShape 2"/>
          <p:cNvSpPr txBox="1"/>
          <p:nvPr/>
        </p:nvSpPr>
        <p:spPr>
          <a:xfrm>
            <a:off x="210599" y="1334160"/>
            <a:ext cx="6058316" cy="3412440"/>
          </a:xfrm>
          <a:prstGeom prst="rect">
            <a:avLst/>
          </a:prstGeom>
          <a:noFill/>
          <a:ln>
            <a:noFill/>
          </a:ln>
        </p:spPr>
        <p:txBody>
          <a:bodyPr>
            <a:noAutofit/>
          </a:bodyPr>
          <a:lstStyle/>
          <a:p>
            <a:pPr marL="264960" indent="-264600">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Nodal Network </a:t>
            </a:r>
            <a:r>
              <a:rPr lang="en-US" sz="2400" b="1" strike="noStrike" spc="-1" dirty="0" smtClean="0">
                <a:solidFill>
                  <a:srgbClr val="B84742"/>
                </a:solidFill>
                <a:latin typeface="Roboto Condensed"/>
              </a:rPr>
              <a:t>Method</a:t>
            </a:r>
            <a:br>
              <a:rPr lang="en-US" sz="2400" b="1" strike="noStrike" spc="-1" dirty="0" smtClean="0">
                <a:solidFill>
                  <a:srgbClr val="B84742"/>
                </a:solidFill>
                <a:latin typeface="Roboto Condensed"/>
              </a:rPr>
            </a:br>
            <a:r>
              <a:rPr lang="en-US" sz="2400" b="1" strike="noStrike" spc="-1" dirty="0" smtClean="0">
                <a:solidFill>
                  <a:srgbClr val="B84742"/>
                </a:solidFill>
                <a:latin typeface="Roboto Condensed"/>
              </a:rPr>
              <a:t>(Electronics </a:t>
            </a:r>
            <a:r>
              <a:rPr lang="en-US" sz="2400" b="1" strike="noStrike" spc="-1" dirty="0">
                <a:solidFill>
                  <a:srgbClr val="B84742"/>
                </a:solidFill>
                <a:latin typeface="Roboto Condensed"/>
              </a:rPr>
              <a:t>Sensor Monitoring)</a:t>
            </a:r>
            <a:endParaRPr lang="en-US" sz="2400" b="0" strike="noStrike" spc="-1" dirty="0">
              <a:solidFill>
                <a:srgbClr val="212121"/>
              </a:solidFill>
              <a:latin typeface="Roboto Condensed"/>
            </a:endParaRPr>
          </a:p>
          <a:p>
            <a:pPr marL="264960" indent="-264600" algn="just">
              <a:lnSpc>
                <a:spcPct val="90000"/>
              </a:lnSpc>
              <a:spcBef>
                <a:spcPts val="1001"/>
              </a:spcBef>
              <a:buClr>
                <a:srgbClr val="B84742"/>
              </a:buClr>
              <a:buFont typeface="Wingdings 3" charset="2"/>
              <a:buChar char=""/>
            </a:pPr>
            <a:r>
              <a:rPr lang="en-US" sz="2400" b="0" strike="noStrike" spc="-1" dirty="0">
                <a:solidFill>
                  <a:srgbClr val="212121"/>
                </a:solidFill>
                <a:latin typeface="Roboto Condensed"/>
              </a:rPr>
              <a:t>The methods have following </a:t>
            </a:r>
            <a:r>
              <a:rPr lang="en-US" sz="2400" b="1" strike="noStrike" spc="-1" dirty="0">
                <a:solidFill>
                  <a:srgbClr val="B84742"/>
                </a:solidFill>
                <a:latin typeface="Roboto Condensed"/>
              </a:rPr>
              <a:t>limitations</a:t>
            </a:r>
            <a:endParaRPr lang="en-US" sz="24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pPr>
            <a:r>
              <a:rPr lang="en-US" sz="2000" b="1" strike="noStrike" spc="-1" dirty="0">
                <a:solidFill>
                  <a:srgbClr val="B84742"/>
                </a:solidFill>
                <a:latin typeface="Roboto Condensed"/>
              </a:rPr>
              <a:t>Very</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expansive</a:t>
            </a:r>
            <a:endParaRPr lang="en-US" sz="20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pPr>
            <a:r>
              <a:rPr lang="en-US" sz="2000" b="1" strike="noStrike" spc="-1" dirty="0">
                <a:solidFill>
                  <a:srgbClr val="B84742"/>
                </a:solidFill>
                <a:latin typeface="Roboto Condensed"/>
              </a:rPr>
              <a:t>Maintenance</a:t>
            </a:r>
            <a:r>
              <a:rPr lang="en-US" sz="2000" b="0" strike="noStrike" spc="-1" dirty="0">
                <a:solidFill>
                  <a:srgbClr val="212121"/>
                </a:solidFill>
                <a:latin typeface="Roboto Condensed"/>
              </a:rPr>
              <a:t> of the sensors along with </a:t>
            </a:r>
            <a:r>
              <a:rPr lang="en-US" sz="2000" b="1" strike="noStrike" spc="-1" dirty="0">
                <a:solidFill>
                  <a:srgbClr val="B84742"/>
                </a:solidFill>
                <a:latin typeface="Roboto Condensed"/>
              </a:rPr>
              <a:t>power</a:t>
            </a:r>
            <a:r>
              <a:rPr lang="en-US" sz="2000" b="0" strike="noStrike" spc="-1" dirty="0">
                <a:solidFill>
                  <a:srgbClr val="212121"/>
                </a:solidFill>
                <a:latin typeface="Roboto Condensed"/>
              </a:rPr>
              <a:t> source are </a:t>
            </a:r>
            <a:r>
              <a:rPr lang="en-US" sz="2000" b="1" strike="noStrike" spc="-1" dirty="0">
                <a:solidFill>
                  <a:srgbClr val="B84742"/>
                </a:solidFill>
                <a:latin typeface="Roboto Condensed"/>
              </a:rPr>
              <a:t>challenging</a:t>
            </a:r>
            <a:endParaRPr lang="en-US" sz="20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Natural </a:t>
            </a:r>
            <a:r>
              <a:rPr lang="en-US" sz="2000" b="1" strike="noStrike" spc="-1" dirty="0">
                <a:solidFill>
                  <a:srgbClr val="B84742"/>
                </a:solidFill>
                <a:latin typeface="Roboto Condensed"/>
              </a:rPr>
              <a:t>disaster</a:t>
            </a:r>
            <a:r>
              <a:rPr lang="en-US" sz="2000" b="0" strike="noStrike" spc="-1" dirty="0">
                <a:solidFill>
                  <a:srgbClr val="212121"/>
                </a:solidFill>
                <a:latin typeface="Roboto Condensed"/>
              </a:rPr>
              <a:t> and </a:t>
            </a:r>
            <a:r>
              <a:rPr lang="en-US" sz="2000" b="1" strike="noStrike" spc="-1" dirty="0">
                <a:solidFill>
                  <a:srgbClr val="B84742"/>
                </a:solidFill>
                <a:latin typeface="Roboto Condensed"/>
              </a:rPr>
              <a:t>aquatic</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animal</a:t>
            </a:r>
            <a:r>
              <a:rPr lang="en-US" sz="2000" b="0" strike="noStrike" spc="-1" dirty="0">
                <a:solidFill>
                  <a:srgbClr val="212121"/>
                </a:solidFill>
                <a:latin typeface="Roboto Condensed"/>
              </a:rPr>
              <a:t> </a:t>
            </a:r>
            <a:r>
              <a:rPr lang="en-US" sz="2000" b="1" strike="noStrike" spc="-1" dirty="0">
                <a:solidFill>
                  <a:srgbClr val="B84742"/>
                </a:solidFill>
                <a:latin typeface="Roboto Condensed"/>
              </a:rPr>
              <a:t>movement</a:t>
            </a:r>
            <a:r>
              <a:rPr lang="en-US" sz="2000" b="0" strike="noStrike" spc="-1" dirty="0">
                <a:solidFill>
                  <a:srgbClr val="212121"/>
                </a:solidFill>
                <a:latin typeface="Roboto Condensed"/>
              </a:rPr>
              <a:t> in the waterbody may </a:t>
            </a:r>
            <a:r>
              <a:rPr lang="en-US" sz="2000" b="1" strike="noStrike" spc="-1" dirty="0">
                <a:solidFill>
                  <a:srgbClr val="B84742"/>
                </a:solidFill>
                <a:latin typeface="Roboto Condensed"/>
              </a:rPr>
              <a:t>damage</a:t>
            </a:r>
            <a:r>
              <a:rPr lang="en-US" sz="2000" b="0" strike="noStrike" spc="-1" dirty="0">
                <a:solidFill>
                  <a:srgbClr val="212121"/>
                </a:solidFill>
                <a:latin typeface="Roboto Condensed"/>
              </a:rPr>
              <a:t> the sensors</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The sensors are </a:t>
            </a:r>
            <a:r>
              <a:rPr lang="en-US" sz="2000" b="1" strike="noStrike" spc="-1" dirty="0" smtClean="0">
                <a:solidFill>
                  <a:srgbClr val="B84742"/>
                </a:solidFill>
                <a:latin typeface="Roboto Condensed"/>
              </a:rPr>
              <a:t>not moveable</a:t>
            </a:r>
            <a:r>
              <a:rPr lang="en-US" sz="2000" b="0" strike="noStrike" spc="-1" dirty="0" smtClean="0">
                <a:solidFill>
                  <a:srgbClr val="212121"/>
                </a:solidFill>
                <a:latin typeface="Roboto Condensed"/>
              </a:rPr>
              <a:t>  </a:t>
            </a:r>
            <a:endParaRPr lang="en-US" sz="2000" b="0" strike="noStrike" spc="-1" dirty="0">
              <a:solidFill>
                <a:srgbClr val="212121"/>
              </a:solidFill>
              <a:latin typeface="Roboto Condensed"/>
            </a:endParaRPr>
          </a:p>
        </p:txBody>
      </p:sp>
      <p:pic>
        <p:nvPicPr>
          <p:cNvPr id="688" name="Picture 3"/>
          <p:cNvPicPr/>
          <p:nvPr/>
        </p:nvPicPr>
        <p:blipFill>
          <a:blip r:embed="rId3"/>
          <a:stretch/>
        </p:blipFill>
        <p:spPr>
          <a:xfrm>
            <a:off x="7409185" y="1906538"/>
            <a:ext cx="4047192" cy="3009622"/>
          </a:xfrm>
          <a:prstGeom prst="rect">
            <a:avLst/>
          </a:prstGeom>
          <a:ln>
            <a:noFill/>
          </a:ln>
        </p:spPr>
      </p:pic>
      <p:sp>
        <p:nvSpPr>
          <p:cNvPr id="6" name="Rounded Rectangle 5"/>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Importance</a:t>
            </a:r>
          </a:p>
        </p:txBody>
      </p:sp>
    </p:spTree>
    <p:extLst>
      <p:ext uri="{BB962C8B-B14F-4D97-AF65-F5344CB8AC3E}">
        <p14:creationId xmlns:p14="http://schemas.microsoft.com/office/powerpoint/2010/main" val="196526323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87">
                                            <p:txEl>
                                              <p:pRg st="0" end="0"/>
                                            </p:txEl>
                                          </p:spTgt>
                                        </p:tgtEl>
                                        <p:attrNameLst>
                                          <p:attrName>style.visibility</p:attrName>
                                        </p:attrNameLst>
                                      </p:cBhvr>
                                      <p:to>
                                        <p:strVal val="visible"/>
                                      </p:to>
                                    </p:set>
                                    <p:animEffect transition="in" filter="fade">
                                      <p:cBhvr additive="repl">
                                        <p:cTn id="7" dur="500"/>
                                        <p:tgtEl>
                                          <p:spTgt spid="687">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688"/>
                                        </p:tgtEl>
                                        <p:attrNameLst>
                                          <p:attrName>style.visibility</p:attrName>
                                        </p:attrNameLst>
                                      </p:cBhvr>
                                      <p:to>
                                        <p:strVal val="visible"/>
                                      </p:to>
                                    </p:set>
                                    <p:animEffect transition="in" filter="fade">
                                      <p:cBhvr additive="repl">
                                        <p:cTn id="10" dur="500"/>
                                        <p:tgtEl>
                                          <p:spTgt spid="6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687">
                                            <p:txEl>
                                              <p:pRg st="1" end="1"/>
                                            </p:txEl>
                                          </p:spTgt>
                                        </p:tgtEl>
                                        <p:attrNameLst>
                                          <p:attrName>style.visibility</p:attrName>
                                        </p:attrNameLst>
                                      </p:cBhvr>
                                      <p:to>
                                        <p:strVal val="visible"/>
                                      </p:to>
                                    </p:set>
                                    <p:animEffect transition="in" filter="fade">
                                      <p:cBhvr additive="repl">
                                        <p:cTn id="15" dur="500"/>
                                        <p:tgtEl>
                                          <p:spTgt spid="68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687">
                                            <p:txEl>
                                              <p:pRg st="2" end="2"/>
                                            </p:txEl>
                                          </p:spTgt>
                                        </p:tgtEl>
                                        <p:attrNameLst>
                                          <p:attrName>style.visibility</p:attrName>
                                        </p:attrNameLst>
                                      </p:cBhvr>
                                      <p:to>
                                        <p:strVal val="visible"/>
                                      </p:to>
                                    </p:set>
                                    <p:animEffect transition="in" filter="fade">
                                      <p:cBhvr additive="repl">
                                        <p:cTn id="20" dur="500"/>
                                        <p:tgtEl>
                                          <p:spTgt spid="68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687">
                                            <p:txEl>
                                              <p:pRg st="3" end="3"/>
                                            </p:txEl>
                                          </p:spTgt>
                                        </p:tgtEl>
                                        <p:attrNameLst>
                                          <p:attrName>style.visibility</p:attrName>
                                        </p:attrNameLst>
                                      </p:cBhvr>
                                      <p:to>
                                        <p:strVal val="visible"/>
                                      </p:to>
                                    </p:set>
                                    <p:animEffect transition="in" filter="fade">
                                      <p:cBhvr additive="repl">
                                        <p:cTn id="25" dur="500"/>
                                        <p:tgtEl>
                                          <p:spTgt spid="68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687">
                                            <p:txEl>
                                              <p:pRg st="4" end="4"/>
                                            </p:txEl>
                                          </p:spTgt>
                                        </p:tgtEl>
                                        <p:attrNameLst>
                                          <p:attrName>style.visibility</p:attrName>
                                        </p:attrNameLst>
                                      </p:cBhvr>
                                      <p:to>
                                        <p:strVal val="visible"/>
                                      </p:to>
                                    </p:set>
                                    <p:animEffect transition="in" filter="fade">
                                      <p:cBhvr additive="repl">
                                        <p:cTn id="30" dur="500"/>
                                        <p:tgtEl>
                                          <p:spTgt spid="68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687">
                                            <p:txEl>
                                              <p:pRg st="5" end="5"/>
                                            </p:txEl>
                                          </p:spTgt>
                                        </p:tgtEl>
                                        <p:attrNameLst>
                                          <p:attrName>style.visibility</p:attrName>
                                        </p:attrNameLst>
                                      </p:cBhvr>
                                      <p:to>
                                        <p:strVal val="visible"/>
                                      </p:to>
                                    </p:set>
                                    <p:animEffect transition="in" filter="fade">
                                      <p:cBhvr additive="repl">
                                        <p:cTn id="35" dur="500"/>
                                        <p:tgtEl>
                                          <p:spTgt spid="6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0" name="Group 1"/>
          <p:cNvGrpSpPr/>
          <p:nvPr/>
        </p:nvGrpSpPr>
        <p:grpSpPr>
          <a:xfrm>
            <a:off x="1964520" y="2796840"/>
            <a:ext cx="4874040" cy="1729800"/>
            <a:chOff x="1964520" y="2796840"/>
            <a:chExt cx="4874040" cy="1729800"/>
          </a:xfrm>
        </p:grpSpPr>
        <p:sp>
          <p:nvSpPr>
            <p:cNvPr id="171" name="CustomShape 2"/>
            <p:cNvSpPr/>
            <p:nvPr/>
          </p:nvSpPr>
          <p:spPr>
            <a:xfrm flipV="1">
              <a:off x="1964520" y="3661560"/>
              <a:ext cx="4873680" cy="864720"/>
            </a:xfrm>
            <a:custGeom>
              <a:avLst/>
              <a:gdLst/>
              <a:ahLst/>
              <a:cxnLst/>
              <a:rect l="l" t="t" r="r" b="b"/>
              <a:pathLst>
                <a:path w="21600" h="21600">
                  <a:moveTo>
                    <a:pt x="0" y="0"/>
                  </a:moveTo>
                  <a:lnTo>
                    <a:pt x="21600" y="21600"/>
                  </a:lnTo>
                </a:path>
              </a:pathLst>
            </a:custGeom>
            <a:noFill/>
            <a:ln w="19080">
              <a:solidFill>
                <a:schemeClr val="tx1"/>
              </a:solidFill>
              <a:prstDash val="lgDash"/>
              <a:tailEnd type="triangle" w="med" len="med"/>
            </a:ln>
          </p:spPr>
          <p:style>
            <a:lnRef idx="1">
              <a:schemeClr val="accent1"/>
            </a:lnRef>
            <a:fillRef idx="0">
              <a:schemeClr val="accent1"/>
            </a:fillRef>
            <a:effectRef idx="0">
              <a:schemeClr val="accent1"/>
            </a:effectRef>
            <a:fontRef idx="minor"/>
          </p:style>
        </p:sp>
        <p:sp>
          <p:nvSpPr>
            <p:cNvPr id="172" name="CustomShape 3"/>
            <p:cNvSpPr/>
            <p:nvPr/>
          </p:nvSpPr>
          <p:spPr>
            <a:xfrm flipH="1" flipV="1">
              <a:off x="2004120" y="2796840"/>
              <a:ext cx="4834080" cy="864720"/>
            </a:xfrm>
            <a:custGeom>
              <a:avLst/>
              <a:gdLst/>
              <a:ahLst/>
              <a:cxnLst/>
              <a:rect l="l" t="t" r="r" b="b"/>
              <a:pathLst>
                <a:path w="21600" h="21600">
                  <a:moveTo>
                    <a:pt x="0" y="0"/>
                  </a:moveTo>
                  <a:lnTo>
                    <a:pt x="21600" y="21600"/>
                  </a:lnTo>
                </a:path>
              </a:pathLst>
            </a:custGeom>
            <a:noFill/>
            <a:ln w="19080">
              <a:solidFill>
                <a:schemeClr val="tx1"/>
              </a:solidFill>
              <a:prstDash val="lgDash"/>
              <a:tailEnd type="triangle" w="med" len="med"/>
            </a:ln>
          </p:spPr>
          <p:style>
            <a:lnRef idx="1">
              <a:schemeClr val="accent1"/>
            </a:lnRef>
            <a:fillRef idx="0">
              <a:schemeClr val="accent1"/>
            </a:fillRef>
            <a:effectRef idx="0">
              <a:schemeClr val="accent1"/>
            </a:effectRef>
            <a:fontRef idx="minor"/>
          </p:style>
        </p:sp>
        <p:sp>
          <p:nvSpPr>
            <p:cNvPr id="173" name="CustomShape 4"/>
            <p:cNvSpPr/>
            <p:nvPr/>
          </p:nvSpPr>
          <p:spPr>
            <a:xfrm>
              <a:off x="4884480" y="3469320"/>
              <a:ext cx="1086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nvGrpSpPr>
          <p:cNvPr id="174" name="Group 5"/>
          <p:cNvGrpSpPr/>
          <p:nvPr/>
        </p:nvGrpSpPr>
        <p:grpSpPr>
          <a:xfrm>
            <a:off x="1896840" y="1576440"/>
            <a:ext cx="4975560" cy="3469320"/>
            <a:chOff x="1896840" y="1576440"/>
            <a:chExt cx="4975560" cy="3469320"/>
          </a:xfrm>
        </p:grpSpPr>
        <p:sp>
          <p:nvSpPr>
            <p:cNvPr id="175" name="CustomShape 6"/>
            <p:cNvSpPr/>
            <p:nvPr/>
          </p:nvSpPr>
          <p:spPr>
            <a:xfrm>
              <a:off x="2387520" y="1576440"/>
              <a:ext cx="3938040" cy="2778120"/>
            </a:xfrm>
            <a:prstGeom prst="roundRect">
              <a:avLst>
                <a:gd name="adj" fmla="val 16667"/>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p:style>
        </p:sp>
        <p:sp>
          <p:nvSpPr>
            <p:cNvPr id="176" name="CustomShape 7"/>
            <p:cNvSpPr/>
            <p:nvPr/>
          </p:nvSpPr>
          <p:spPr>
            <a:xfrm>
              <a:off x="1896840" y="4406760"/>
              <a:ext cx="497556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1800" b="0" strike="noStrike" spc="-1">
                  <a:solidFill>
                    <a:srgbClr val="212121"/>
                  </a:solidFill>
                  <a:latin typeface="Roboto Condensed"/>
                </a:rPr>
                <a:t>Within Organization for </a:t>
              </a:r>
              <a:endParaRPr lang="en-IN" sz="1800" b="0" strike="noStrike" spc="-1">
                <a:latin typeface="Arial"/>
              </a:endParaRPr>
            </a:p>
            <a:p>
              <a:pPr algn="ctr">
                <a:lnSpc>
                  <a:spcPct val="100000"/>
                </a:lnSpc>
              </a:pPr>
              <a:r>
                <a:rPr lang="en-US" sz="1800" b="0" strike="noStrike" spc="-1">
                  <a:solidFill>
                    <a:srgbClr val="212121"/>
                  </a:solidFill>
                  <a:latin typeface="Roboto Condensed"/>
                </a:rPr>
                <a:t>Local Analysis, Processing and Controlling</a:t>
              </a:r>
              <a:endParaRPr lang="en-IN" sz="1800" b="0" strike="noStrike" spc="-1">
                <a:latin typeface="Arial"/>
              </a:endParaRPr>
            </a:p>
          </p:txBody>
        </p:sp>
      </p:grpSp>
      <p:sp>
        <p:nvSpPr>
          <p:cNvPr id="177" name="TextShape 8"/>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pc="-1" dirty="0">
                <a:solidFill>
                  <a:srgbClr val="373737"/>
                </a:solidFill>
              </a:rPr>
              <a:t>Common Architecture for </a:t>
            </a:r>
            <a:r>
              <a:rPr lang="en-US" sz="3400" b="1" spc="-1" dirty="0" err="1">
                <a:solidFill>
                  <a:srgbClr val="373737"/>
                </a:solidFill>
              </a:rPr>
              <a:t>IoT</a:t>
            </a:r>
            <a:r>
              <a:rPr lang="en-US" sz="3400" b="1" spc="-1" dirty="0">
                <a:solidFill>
                  <a:srgbClr val="373737"/>
                </a:solidFill>
              </a:rPr>
              <a:t> Application</a:t>
            </a:r>
          </a:p>
        </p:txBody>
      </p:sp>
      <p:sp>
        <p:nvSpPr>
          <p:cNvPr id="178" name="TextShape 9"/>
          <p:cNvSpPr txBox="1"/>
          <p:nvPr/>
        </p:nvSpPr>
        <p:spPr>
          <a:xfrm>
            <a:off x="55800" y="757620"/>
            <a:ext cx="6269760" cy="453240"/>
          </a:xfrm>
          <a:prstGeom prst="rect">
            <a:avLst/>
          </a:prstGeom>
          <a:noFill/>
          <a:ln>
            <a:noFill/>
          </a:ln>
        </p:spPr>
        <p:txBody>
          <a:bodyPr>
            <a:noAutofit/>
          </a:bodyPr>
          <a:lstStyle/>
          <a:p>
            <a:pPr algn="just">
              <a:lnSpc>
                <a:spcPct val="90000"/>
              </a:lnSpc>
              <a:spcBef>
                <a:spcPts val="1001"/>
              </a:spcBef>
              <a:tabLst>
                <a:tab pos="0" algn="l"/>
              </a:tabLst>
            </a:pPr>
            <a:endParaRPr lang="en-US" sz="2400" b="0" strike="noStrike" spc="-1" dirty="0">
              <a:solidFill>
                <a:srgbClr val="212121"/>
              </a:solidFill>
              <a:latin typeface="Roboto Condensed"/>
            </a:endParaRPr>
          </a:p>
        </p:txBody>
      </p:sp>
      <p:grpSp>
        <p:nvGrpSpPr>
          <p:cNvPr id="179" name="Group 10"/>
          <p:cNvGrpSpPr/>
          <p:nvPr/>
        </p:nvGrpSpPr>
        <p:grpSpPr>
          <a:xfrm>
            <a:off x="6504480" y="3191760"/>
            <a:ext cx="2103120" cy="1852920"/>
            <a:chOff x="6504480" y="3191760"/>
            <a:chExt cx="2103120" cy="1852920"/>
          </a:xfrm>
        </p:grpSpPr>
        <p:sp>
          <p:nvSpPr>
            <p:cNvPr id="180" name="CustomShape 11"/>
            <p:cNvSpPr/>
            <p:nvPr/>
          </p:nvSpPr>
          <p:spPr>
            <a:xfrm>
              <a:off x="683856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Cloud Services</a:t>
              </a:r>
              <a:endParaRPr lang="en-IN" sz="1800" b="0" strike="noStrike" spc="-1">
                <a:latin typeface="Arial"/>
              </a:endParaRPr>
            </a:p>
          </p:txBody>
        </p:sp>
        <p:sp>
          <p:nvSpPr>
            <p:cNvPr id="181" name="CustomShape 12"/>
            <p:cNvSpPr/>
            <p:nvPr/>
          </p:nvSpPr>
          <p:spPr>
            <a:xfrm>
              <a:off x="6504480" y="4132080"/>
              <a:ext cx="21031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Central and Remote </a:t>
              </a:r>
              <a:endParaRPr lang="en-IN" sz="1800" b="0" strike="noStrike" spc="-1">
                <a:latin typeface="Arial"/>
              </a:endParaRPr>
            </a:p>
            <a:p>
              <a:pPr algn="ctr">
                <a:lnSpc>
                  <a:spcPct val="100000"/>
                </a:lnSpc>
              </a:pPr>
              <a:r>
                <a:rPr lang="en-US" sz="1800" b="0" strike="noStrike" spc="-1">
                  <a:solidFill>
                    <a:srgbClr val="212121"/>
                  </a:solidFill>
                  <a:latin typeface="Roboto Condensed"/>
                </a:rPr>
                <a:t>Storage/Analysis</a:t>
              </a:r>
              <a:endParaRPr lang="en-IN" sz="1800" b="0" strike="noStrike" spc="-1">
                <a:latin typeface="Arial"/>
              </a:endParaRPr>
            </a:p>
          </p:txBody>
        </p:sp>
      </p:grpSp>
      <p:grpSp>
        <p:nvGrpSpPr>
          <p:cNvPr id="182" name="Group 13"/>
          <p:cNvGrpSpPr/>
          <p:nvPr/>
        </p:nvGrpSpPr>
        <p:grpSpPr>
          <a:xfrm>
            <a:off x="5748840" y="3338640"/>
            <a:ext cx="1352520" cy="1186920"/>
            <a:chOff x="5895360" y="3338640"/>
            <a:chExt cx="1012680" cy="1186920"/>
          </a:xfrm>
        </p:grpSpPr>
        <p:sp>
          <p:nvSpPr>
            <p:cNvPr id="183" name="CustomShape 14"/>
            <p:cNvSpPr/>
            <p:nvPr/>
          </p:nvSpPr>
          <p:spPr>
            <a:xfrm>
              <a:off x="5975640" y="3661920"/>
              <a:ext cx="862560" cy="36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sp>
          <p:nvSpPr>
            <p:cNvPr id="184" name="CustomShape 15"/>
            <p:cNvSpPr/>
            <p:nvPr/>
          </p:nvSpPr>
          <p:spPr>
            <a:xfrm>
              <a:off x="5895360" y="3338640"/>
              <a:ext cx="101268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212121"/>
                  </a:solidFill>
                  <a:latin typeface="Roboto Condensed"/>
                </a:rPr>
                <a:t>Internet Gateway</a:t>
              </a:r>
              <a:endParaRPr lang="en-IN" sz="1800" b="0" strike="noStrike" spc="-1" dirty="0">
                <a:latin typeface="Arial"/>
              </a:endParaRPr>
            </a:p>
          </p:txBody>
        </p:sp>
      </p:grpSp>
      <p:sp>
        <p:nvSpPr>
          <p:cNvPr id="185" name="CustomShape 16"/>
          <p:cNvSpPr/>
          <p:nvPr/>
        </p:nvSpPr>
        <p:spPr>
          <a:xfrm>
            <a:off x="169920" y="6006960"/>
            <a:ext cx="568584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212121"/>
                </a:solidFill>
                <a:latin typeface="Roboto Condensed"/>
              </a:rPr>
              <a:t>Where, Link: Wire, LAN, Wi-Fi, or Bluetooth Connectivity </a:t>
            </a:r>
            <a:endParaRPr lang="en-IN" sz="1400" b="0" strike="noStrike" spc="-1">
              <a:latin typeface="Arial"/>
            </a:endParaRPr>
          </a:p>
        </p:txBody>
      </p:sp>
      <p:grpSp>
        <p:nvGrpSpPr>
          <p:cNvPr id="186" name="Group 17"/>
          <p:cNvGrpSpPr/>
          <p:nvPr/>
        </p:nvGrpSpPr>
        <p:grpSpPr>
          <a:xfrm>
            <a:off x="1964520" y="2796840"/>
            <a:ext cx="2072520" cy="1729800"/>
            <a:chOff x="1964520" y="2796840"/>
            <a:chExt cx="2072520" cy="1729800"/>
          </a:xfrm>
        </p:grpSpPr>
        <p:sp>
          <p:nvSpPr>
            <p:cNvPr id="187" name="CustomShape 18"/>
            <p:cNvSpPr/>
            <p:nvPr/>
          </p:nvSpPr>
          <p:spPr>
            <a:xfrm>
              <a:off x="267228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Controller Node</a:t>
              </a:r>
              <a:endParaRPr lang="en-IN" sz="1800" b="0" strike="noStrike" spc="-1">
                <a:latin typeface="Arial"/>
              </a:endParaRPr>
            </a:p>
          </p:txBody>
        </p:sp>
        <p:sp>
          <p:nvSpPr>
            <p:cNvPr id="188" name="CustomShape 19"/>
            <p:cNvSpPr/>
            <p:nvPr/>
          </p:nvSpPr>
          <p:spPr>
            <a:xfrm flipV="1">
              <a:off x="1964520" y="3661920"/>
              <a:ext cx="707400" cy="8647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189" name="CustomShape 20"/>
            <p:cNvSpPr/>
            <p:nvPr/>
          </p:nvSpPr>
          <p:spPr>
            <a:xfrm flipH="1" flipV="1">
              <a:off x="2003400" y="2796840"/>
              <a:ext cx="667800" cy="8647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190" name="CustomShape 21"/>
            <p:cNvSpPr/>
            <p:nvPr/>
          </p:nvSpPr>
          <p:spPr>
            <a:xfrm>
              <a:off x="2013840" y="3477240"/>
              <a:ext cx="64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Link</a:t>
              </a:r>
              <a:endParaRPr lang="en-IN" sz="1800" b="0" strike="noStrike" spc="-1">
                <a:latin typeface="Arial"/>
              </a:endParaRPr>
            </a:p>
          </p:txBody>
        </p:sp>
      </p:grpSp>
      <p:grpSp>
        <p:nvGrpSpPr>
          <p:cNvPr id="191" name="Group 22"/>
          <p:cNvGrpSpPr/>
          <p:nvPr/>
        </p:nvGrpSpPr>
        <p:grpSpPr>
          <a:xfrm>
            <a:off x="4006440" y="3191760"/>
            <a:ext cx="1968840" cy="939960"/>
            <a:chOff x="4006440" y="3191760"/>
            <a:chExt cx="1968840" cy="939960"/>
          </a:xfrm>
        </p:grpSpPr>
        <p:grpSp>
          <p:nvGrpSpPr>
            <p:cNvPr id="192" name="Group 23"/>
            <p:cNvGrpSpPr/>
            <p:nvPr/>
          </p:nvGrpSpPr>
          <p:grpSpPr>
            <a:xfrm>
              <a:off x="4037400" y="3191760"/>
              <a:ext cx="1937880" cy="939960"/>
              <a:chOff x="4037400" y="3191760"/>
              <a:chExt cx="1937880" cy="939960"/>
            </a:xfrm>
          </p:grpSpPr>
          <p:sp>
            <p:nvSpPr>
              <p:cNvPr id="193" name="CustomShape 24"/>
              <p:cNvSpPr/>
              <p:nvPr/>
            </p:nvSpPr>
            <p:spPr>
              <a:xfrm>
                <a:off x="461052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Fog / Local Computer  </a:t>
                </a:r>
                <a:endParaRPr lang="en-IN" sz="1800" b="0" strike="noStrike" spc="-1">
                  <a:latin typeface="Arial"/>
                </a:endParaRPr>
              </a:p>
            </p:txBody>
          </p:sp>
          <p:sp>
            <p:nvSpPr>
              <p:cNvPr id="194" name="CustomShape 25"/>
              <p:cNvSpPr/>
              <p:nvPr/>
            </p:nvSpPr>
            <p:spPr>
              <a:xfrm>
                <a:off x="4037400" y="3661920"/>
                <a:ext cx="572760" cy="36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grpSp>
        <p:sp>
          <p:nvSpPr>
            <p:cNvPr id="195" name="CustomShape 26"/>
            <p:cNvSpPr/>
            <p:nvPr/>
          </p:nvSpPr>
          <p:spPr>
            <a:xfrm>
              <a:off x="4006440" y="3661920"/>
              <a:ext cx="64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Link</a:t>
              </a:r>
              <a:endParaRPr lang="en-IN" sz="1800" b="0" strike="noStrike" spc="-1">
                <a:latin typeface="Arial"/>
              </a:endParaRPr>
            </a:p>
          </p:txBody>
        </p:sp>
      </p:grpSp>
      <p:grpSp>
        <p:nvGrpSpPr>
          <p:cNvPr id="196" name="Group 27"/>
          <p:cNvGrpSpPr/>
          <p:nvPr/>
        </p:nvGrpSpPr>
        <p:grpSpPr>
          <a:xfrm>
            <a:off x="155880" y="1440720"/>
            <a:ext cx="2463480" cy="1825920"/>
            <a:chOff x="155880" y="1440720"/>
            <a:chExt cx="2463480" cy="1825920"/>
          </a:xfrm>
        </p:grpSpPr>
        <p:sp>
          <p:nvSpPr>
            <p:cNvPr id="197" name="CustomShape 28"/>
            <p:cNvSpPr/>
            <p:nvPr/>
          </p:nvSpPr>
          <p:spPr>
            <a:xfrm>
              <a:off x="639360" y="232668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Actuator Nodes</a:t>
              </a:r>
              <a:endParaRPr lang="en-IN" sz="1800" b="0" strike="noStrike" spc="-1">
                <a:latin typeface="Arial"/>
              </a:endParaRPr>
            </a:p>
          </p:txBody>
        </p:sp>
        <p:sp>
          <p:nvSpPr>
            <p:cNvPr id="198" name="CustomShape 29"/>
            <p:cNvSpPr/>
            <p:nvPr/>
          </p:nvSpPr>
          <p:spPr>
            <a:xfrm>
              <a:off x="155880" y="1440720"/>
              <a:ext cx="2463480" cy="118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Relays, Alarms, Motors, Actuators, Light Indicators, etc.</a:t>
              </a:r>
              <a:endParaRPr lang="en-IN" sz="1800" b="0" strike="noStrike" spc="-1">
                <a:latin typeface="Arial"/>
              </a:endParaRPr>
            </a:p>
          </p:txBody>
        </p:sp>
      </p:grpSp>
      <p:grpSp>
        <p:nvGrpSpPr>
          <p:cNvPr id="199" name="Group 30"/>
          <p:cNvGrpSpPr/>
          <p:nvPr/>
        </p:nvGrpSpPr>
        <p:grpSpPr>
          <a:xfrm>
            <a:off x="279720" y="4056840"/>
            <a:ext cx="2014920" cy="1882800"/>
            <a:chOff x="279720" y="4056840"/>
            <a:chExt cx="2014920" cy="1882800"/>
          </a:xfrm>
        </p:grpSpPr>
        <p:sp>
          <p:nvSpPr>
            <p:cNvPr id="200" name="CustomShape 31"/>
            <p:cNvSpPr/>
            <p:nvPr/>
          </p:nvSpPr>
          <p:spPr>
            <a:xfrm>
              <a:off x="599400" y="405684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Sensor  Nodes</a:t>
              </a:r>
              <a:endParaRPr lang="en-IN" sz="1800" b="0" strike="noStrike" spc="-1">
                <a:latin typeface="Arial"/>
              </a:endParaRPr>
            </a:p>
          </p:txBody>
        </p:sp>
        <p:sp>
          <p:nvSpPr>
            <p:cNvPr id="201" name="CustomShape 32"/>
            <p:cNvSpPr/>
            <p:nvPr/>
          </p:nvSpPr>
          <p:spPr>
            <a:xfrm>
              <a:off x="279720" y="5027040"/>
              <a:ext cx="201492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All Kind of Sensors, GPS, etc.</a:t>
              </a:r>
              <a:endParaRPr lang="en-IN" sz="1800" b="0" strike="noStrike" spc="-1">
                <a:latin typeface="Arial"/>
              </a:endParaRPr>
            </a:p>
          </p:txBody>
        </p:sp>
      </p:grpSp>
      <p:grpSp>
        <p:nvGrpSpPr>
          <p:cNvPr id="202" name="Group 33"/>
          <p:cNvGrpSpPr/>
          <p:nvPr/>
        </p:nvGrpSpPr>
        <p:grpSpPr>
          <a:xfrm>
            <a:off x="2427120" y="1705320"/>
            <a:ext cx="3548160" cy="1486080"/>
            <a:chOff x="2427120" y="1705320"/>
            <a:chExt cx="3548160" cy="1486080"/>
          </a:xfrm>
        </p:grpSpPr>
        <p:sp>
          <p:nvSpPr>
            <p:cNvPr id="203" name="CustomShape 34"/>
            <p:cNvSpPr/>
            <p:nvPr/>
          </p:nvSpPr>
          <p:spPr>
            <a:xfrm>
              <a:off x="4610520" y="170532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FFFFFF"/>
                  </a:solidFill>
                  <a:latin typeface="Roboto Condensed"/>
                </a:rPr>
                <a:t>Local Monitoring</a:t>
              </a:r>
              <a:endParaRPr lang="en-IN" sz="1800" b="0" strike="noStrike" spc="-1" dirty="0">
                <a:latin typeface="Arial"/>
              </a:endParaRPr>
            </a:p>
          </p:txBody>
        </p:sp>
        <p:sp>
          <p:nvSpPr>
            <p:cNvPr id="204" name="CustomShape 35"/>
            <p:cNvSpPr/>
            <p:nvPr/>
          </p:nvSpPr>
          <p:spPr>
            <a:xfrm flipH="1" flipV="1">
              <a:off x="5292360" y="2645640"/>
              <a:ext cx="360" cy="54576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sp>
          <p:nvSpPr>
            <p:cNvPr id="205" name="CustomShape 36"/>
            <p:cNvSpPr/>
            <p:nvPr/>
          </p:nvSpPr>
          <p:spPr>
            <a:xfrm>
              <a:off x="5249880" y="2766600"/>
              <a:ext cx="64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Link</a:t>
              </a:r>
              <a:endParaRPr lang="en-IN" sz="1800" b="0" strike="noStrike" spc="-1">
                <a:latin typeface="Arial"/>
              </a:endParaRPr>
            </a:p>
          </p:txBody>
        </p:sp>
        <p:sp>
          <p:nvSpPr>
            <p:cNvPr id="206" name="CustomShape 37"/>
            <p:cNvSpPr/>
            <p:nvPr/>
          </p:nvSpPr>
          <p:spPr>
            <a:xfrm>
              <a:off x="2427120" y="1722240"/>
              <a:ext cx="2226240" cy="921876"/>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r">
                <a:lnSpc>
                  <a:spcPct val="100000"/>
                </a:lnSpc>
              </a:pPr>
              <a:r>
                <a:rPr lang="en-US" sz="1800" b="0" strike="noStrike" spc="-1" dirty="0">
                  <a:solidFill>
                    <a:srgbClr val="212121"/>
                  </a:solidFill>
                  <a:latin typeface="Roboto Condensed"/>
                </a:rPr>
                <a:t>In House Monitoring or Care Taker Team Members</a:t>
              </a:r>
              <a:endParaRPr lang="en-IN" sz="1800" b="0" strike="noStrike" spc="-1" dirty="0">
                <a:latin typeface="Arial"/>
              </a:endParaRPr>
            </a:p>
          </p:txBody>
        </p:sp>
      </p:grpSp>
      <p:grpSp>
        <p:nvGrpSpPr>
          <p:cNvPr id="207" name="Group 38"/>
          <p:cNvGrpSpPr/>
          <p:nvPr/>
        </p:nvGrpSpPr>
        <p:grpSpPr>
          <a:xfrm>
            <a:off x="8115300" y="1727675"/>
            <a:ext cx="3983788" cy="3973645"/>
            <a:chOff x="8115300" y="1727675"/>
            <a:chExt cx="3983788" cy="3973645"/>
          </a:xfrm>
        </p:grpSpPr>
        <p:sp>
          <p:nvSpPr>
            <p:cNvPr id="208" name="CustomShape 39"/>
            <p:cNvSpPr/>
            <p:nvPr/>
          </p:nvSpPr>
          <p:spPr>
            <a:xfrm>
              <a:off x="9654480" y="232668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Remote Monitoring</a:t>
              </a:r>
              <a:endParaRPr lang="en-IN" sz="1800" b="0" strike="noStrike" spc="-1">
                <a:latin typeface="Arial"/>
              </a:endParaRPr>
            </a:p>
          </p:txBody>
        </p:sp>
        <p:sp>
          <p:nvSpPr>
            <p:cNvPr id="209" name="CustomShape 40"/>
            <p:cNvSpPr/>
            <p:nvPr/>
          </p:nvSpPr>
          <p:spPr>
            <a:xfrm>
              <a:off x="9654480" y="405684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Data Analytics</a:t>
              </a:r>
              <a:endParaRPr lang="en-IN" sz="1800" b="0" strike="noStrike" spc="-1">
                <a:latin typeface="Arial"/>
              </a:endParaRPr>
            </a:p>
          </p:txBody>
        </p:sp>
        <p:sp>
          <p:nvSpPr>
            <p:cNvPr id="210" name="CustomShape 41"/>
            <p:cNvSpPr/>
            <p:nvPr/>
          </p:nvSpPr>
          <p:spPr>
            <a:xfrm>
              <a:off x="9285480" y="5062320"/>
              <a:ext cx="2103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Research / Decision Making</a:t>
              </a:r>
              <a:endParaRPr lang="en-IN" sz="1800" b="0" strike="noStrike" spc="-1">
                <a:latin typeface="Arial"/>
              </a:endParaRPr>
            </a:p>
          </p:txBody>
        </p:sp>
        <p:sp>
          <p:nvSpPr>
            <p:cNvPr id="211" name="CustomShape 42"/>
            <p:cNvSpPr/>
            <p:nvPr/>
          </p:nvSpPr>
          <p:spPr>
            <a:xfrm flipV="1">
              <a:off x="8203680" y="2796480"/>
              <a:ext cx="1450440" cy="86472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grpSp>
          <p:nvGrpSpPr>
            <p:cNvPr id="212" name="Group 43"/>
            <p:cNvGrpSpPr/>
            <p:nvPr/>
          </p:nvGrpSpPr>
          <p:grpSpPr>
            <a:xfrm>
              <a:off x="8203680" y="3490200"/>
              <a:ext cx="1450440" cy="1036440"/>
              <a:chOff x="8203680" y="3490200"/>
              <a:chExt cx="1450440" cy="1036440"/>
            </a:xfrm>
          </p:grpSpPr>
          <p:sp>
            <p:nvSpPr>
              <p:cNvPr id="213" name="CustomShape 44"/>
              <p:cNvSpPr/>
              <p:nvPr/>
            </p:nvSpPr>
            <p:spPr>
              <a:xfrm>
                <a:off x="8203680" y="3661920"/>
                <a:ext cx="1450440" cy="86472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214" name="CustomShape 45"/>
              <p:cNvSpPr/>
              <p:nvPr/>
            </p:nvSpPr>
            <p:spPr>
              <a:xfrm>
                <a:off x="8390880" y="349020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sp>
          <p:nvSpPr>
            <p:cNvPr id="215" name="CustomShape 46"/>
            <p:cNvSpPr/>
            <p:nvPr/>
          </p:nvSpPr>
          <p:spPr>
            <a:xfrm>
              <a:off x="8115300" y="1727675"/>
              <a:ext cx="3983788"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212121"/>
                  </a:solidFill>
                  <a:latin typeface="Roboto Condensed"/>
                </a:rPr>
                <a:t>Remote Monitoring or Care Taker or Emergency Help Team Members.</a:t>
              </a:r>
              <a:endParaRPr lang="en-IN" sz="1800" b="0" strike="noStrike" spc="-1" dirty="0">
                <a:latin typeface="Arial"/>
              </a:endParaRPr>
            </a:p>
          </p:txBody>
        </p:sp>
      </p:grpSp>
      <p:grpSp>
        <p:nvGrpSpPr>
          <p:cNvPr id="216" name="Group 47"/>
          <p:cNvGrpSpPr/>
          <p:nvPr/>
        </p:nvGrpSpPr>
        <p:grpSpPr>
          <a:xfrm>
            <a:off x="4610160" y="1059120"/>
            <a:ext cx="7372800" cy="639000"/>
            <a:chOff x="4610160" y="1059120"/>
            <a:chExt cx="7372800" cy="639000"/>
          </a:xfrm>
        </p:grpSpPr>
        <p:sp>
          <p:nvSpPr>
            <p:cNvPr id="217" name="CustomShape 48"/>
            <p:cNvSpPr/>
            <p:nvPr/>
          </p:nvSpPr>
          <p:spPr>
            <a:xfrm>
              <a:off x="5970960" y="1059120"/>
              <a:ext cx="601200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dirty="0">
                  <a:solidFill>
                    <a:srgbClr val="212121"/>
                  </a:solidFill>
                  <a:latin typeface="Roboto Condensed"/>
                </a:rPr>
                <a:t>This Local Analysis, Processing and Controlling section may not be there in many </a:t>
              </a:r>
              <a:r>
                <a:rPr lang="en-US" sz="1800" b="0" strike="noStrike" spc="-1" dirty="0" err="1">
                  <a:solidFill>
                    <a:srgbClr val="212121"/>
                  </a:solidFill>
                  <a:latin typeface="Roboto Condensed"/>
                </a:rPr>
                <a:t>IoT</a:t>
              </a:r>
              <a:r>
                <a:rPr lang="en-US" sz="1800" b="0" strike="noStrike" spc="-1" dirty="0">
                  <a:solidFill>
                    <a:srgbClr val="212121"/>
                  </a:solidFill>
                  <a:latin typeface="Roboto Condensed"/>
                </a:rPr>
                <a:t> solution</a:t>
              </a:r>
              <a:endParaRPr lang="en-IN" sz="1800" b="0" strike="noStrike" spc="-1" dirty="0">
                <a:latin typeface="Arial"/>
              </a:endParaRPr>
            </a:p>
          </p:txBody>
        </p:sp>
        <p:sp>
          <p:nvSpPr>
            <p:cNvPr id="218" name="CustomShape 49"/>
            <p:cNvSpPr/>
            <p:nvPr/>
          </p:nvSpPr>
          <p:spPr>
            <a:xfrm flipH="1">
              <a:off x="4610160" y="1271520"/>
              <a:ext cx="1360800" cy="2822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828870094"/>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fade">
                                      <p:cBhvr additive="repl">
                                        <p:cTn id="7" dur="500"/>
                                        <p:tgtEl>
                                          <p:spTgt spid="19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96"/>
                                        </p:tgtEl>
                                        <p:attrNameLst>
                                          <p:attrName>style.visibility</p:attrName>
                                        </p:attrNameLst>
                                      </p:cBhvr>
                                      <p:to>
                                        <p:strVal val="visible"/>
                                      </p:to>
                                    </p:set>
                                    <p:animEffect transition="in" filter="fade">
                                      <p:cBhvr additive="repl">
                                        <p:cTn id="12" dur="500"/>
                                        <p:tgtEl>
                                          <p:spTgt spid="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86"/>
                                        </p:tgtEl>
                                        <p:attrNameLst>
                                          <p:attrName>style.visibility</p:attrName>
                                        </p:attrNameLst>
                                      </p:cBhvr>
                                      <p:to>
                                        <p:strVal val="visible"/>
                                      </p:to>
                                    </p:set>
                                    <p:animEffect transition="in" filter="fade">
                                      <p:cBhvr additive="repl">
                                        <p:cTn id="17" dur="500"/>
                                        <p:tgtEl>
                                          <p:spTgt spid="186"/>
                                        </p:tgtEl>
                                      </p:cBhvr>
                                    </p:animEffect>
                                  </p:childTnLst>
                                </p:cTn>
                              </p:par>
                              <p:par>
                                <p:cTn id="18" presetID="10" presetClass="entr" fill="hold" nodeType="withEffect">
                                  <p:stCondLst>
                                    <p:cond delay="0"/>
                                  </p:stCondLst>
                                  <p:childTnLst>
                                    <p:set>
                                      <p:cBhvr>
                                        <p:cTn id="19" dur="1" fill="hold">
                                          <p:stCondLst>
                                            <p:cond delay="0"/>
                                          </p:stCondLst>
                                        </p:cTn>
                                        <p:tgtEl>
                                          <p:spTgt spid="185"/>
                                        </p:tgtEl>
                                        <p:attrNameLst>
                                          <p:attrName>style.visibility</p:attrName>
                                        </p:attrNameLst>
                                      </p:cBhvr>
                                      <p:to>
                                        <p:strVal val="visible"/>
                                      </p:to>
                                    </p:set>
                                    <p:animEffect transition="in" filter="fade">
                                      <p:cBhvr additive="repl">
                                        <p:cTn id="20" dur="500"/>
                                        <p:tgtEl>
                                          <p:spTgt spid="1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191"/>
                                        </p:tgtEl>
                                        <p:attrNameLst>
                                          <p:attrName>style.visibility</p:attrName>
                                        </p:attrNameLst>
                                      </p:cBhvr>
                                      <p:to>
                                        <p:strVal val="visible"/>
                                      </p:to>
                                    </p:set>
                                    <p:animEffect transition="in" filter="fade">
                                      <p:cBhvr additive="repl">
                                        <p:cTn id="25" dur="500"/>
                                        <p:tgtEl>
                                          <p:spTgt spid="19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202"/>
                                        </p:tgtEl>
                                        <p:attrNameLst>
                                          <p:attrName>style.visibility</p:attrName>
                                        </p:attrNameLst>
                                      </p:cBhvr>
                                      <p:to>
                                        <p:strVal val="visible"/>
                                      </p:to>
                                    </p:set>
                                    <p:animEffect transition="in" filter="fade">
                                      <p:cBhvr additive="repl">
                                        <p:cTn id="30" dur="500"/>
                                        <p:tgtEl>
                                          <p:spTgt spid="20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additive="repl">
                                        <p:cTn id="35" dur="500"/>
                                        <p:tgtEl>
                                          <p:spTgt spid="17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179"/>
                                        </p:tgtEl>
                                        <p:attrNameLst>
                                          <p:attrName>style.visibility</p:attrName>
                                        </p:attrNameLst>
                                      </p:cBhvr>
                                      <p:to>
                                        <p:strVal val="visible"/>
                                      </p:to>
                                    </p:set>
                                    <p:animEffect transition="in" filter="fade">
                                      <p:cBhvr additive="repl">
                                        <p:cTn id="40" dur="500"/>
                                        <p:tgtEl>
                                          <p:spTgt spid="179"/>
                                        </p:tgtEl>
                                      </p:cBhvr>
                                    </p:animEffect>
                                  </p:childTnLst>
                                </p:cTn>
                              </p:par>
                              <p:par>
                                <p:cTn id="41" presetID="10" presetClass="entr" fill="hold" nodeType="withEffect">
                                  <p:stCondLst>
                                    <p:cond delay="0"/>
                                  </p:stCondLst>
                                  <p:childTnLst>
                                    <p:set>
                                      <p:cBhvr>
                                        <p:cTn id="42" dur="1" fill="hold">
                                          <p:stCondLst>
                                            <p:cond delay="0"/>
                                          </p:stCondLst>
                                        </p:cTn>
                                        <p:tgtEl>
                                          <p:spTgt spid="182"/>
                                        </p:tgtEl>
                                        <p:attrNameLst>
                                          <p:attrName>style.visibility</p:attrName>
                                        </p:attrNameLst>
                                      </p:cBhvr>
                                      <p:to>
                                        <p:strVal val="visible"/>
                                      </p:to>
                                    </p:set>
                                    <p:animEffect transition="in" filter="fade">
                                      <p:cBhvr additive="repl">
                                        <p:cTn id="43" dur="500"/>
                                        <p:tgtEl>
                                          <p:spTgt spid="18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fill="hold" nodeType="clickEffect">
                                  <p:stCondLst>
                                    <p:cond delay="0"/>
                                  </p:stCondLst>
                                  <p:childTnLst>
                                    <p:set>
                                      <p:cBhvr>
                                        <p:cTn id="47" dur="1" fill="hold">
                                          <p:stCondLst>
                                            <p:cond delay="0"/>
                                          </p:stCondLst>
                                        </p:cTn>
                                        <p:tgtEl>
                                          <p:spTgt spid="207"/>
                                        </p:tgtEl>
                                        <p:attrNameLst>
                                          <p:attrName>style.visibility</p:attrName>
                                        </p:attrNameLst>
                                      </p:cBhvr>
                                      <p:to>
                                        <p:strVal val="visible"/>
                                      </p:to>
                                    </p:set>
                                    <p:animEffect transition="in" filter="fade">
                                      <p:cBhvr additive="repl">
                                        <p:cTn id="48" dur="500"/>
                                        <p:tgtEl>
                                          <p:spTgt spid="20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fill="hold" nodeType="clickEffect">
                                  <p:stCondLst>
                                    <p:cond delay="0"/>
                                  </p:stCondLst>
                                  <p:childTnLst>
                                    <p:set>
                                      <p:cBhvr>
                                        <p:cTn id="52" dur="1" fill="hold">
                                          <p:stCondLst>
                                            <p:cond delay="0"/>
                                          </p:stCondLst>
                                        </p:cTn>
                                        <p:tgtEl>
                                          <p:spTgt spid="216"/>
                                        </p:tgtEl>
                                        <p:attrNameLst>
                                          <p:attrName>style.visibility</p:attrName>
                                        </p:attrNameLst>
                                      </p:cBhvr>
                                      <p:to>
                                        <p:strVal val="visible"/>
                                      </p:to>
                                    </p:set>
                                    <p:animEffect transition="in" filter="fade">
                                      <p:cBhvr additive="repl">
                                        <p:cTn id="53" dur="500"/>
                                        <p:tgtEl>
                                          <p:spTgt spid="2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fill="hold" nodeType="clickEffect">
                                  <p:stCondLst>
                                    <p:cond delay="0"/>
                                  </p:stCondLst>
                                  <p:childTnLst>
                                    <p:animEffect transition="out" filter="fade">
                                      <p:cBhvr additive="repl">
                                        <p:cTn id="57" dur="500"/>
                                        <p:tgtEl>
                                          <p:spTgt spid="216"/>
                                        </p:tgtEl>
                                      </p:cBhvr>
                                    </p:animEffect>
                                    <p:set>
                                      <p:cBhvr>
                                        <p:cTn id="58" dur="1" fill="hold">
                                          <p:stCondLst>
                                            <p:cond delay="499"/>
                                          </p:stCondLst>
                                        </p:cTn>
                                        <p:tgtEl>
                                          <p:spTgt spid="216"/>
                                        </p:tgtEl>
                                        <p:attrNameLst>
                                          <p:attrName>style.visibility</p:attrName>
                                        </p:attrNameLst>
                                      </p:cBhvr>
                                      <p:to>
                                        <p:strVal val="hidden"/>
                                      </p:to>
                                    </p:set>
                                  </p:childTnLst>
                                </p:cTn>
                              </p:par>
                              <p:par>
                                <p:cTn id="59" presetID="10" presetClass="exit" fill="hold" nodeType="withEffect">
                                  <p:stCondLst>
                                    <p:cond delay="0"/>
                                  </p:stCondLst>
                                  <p:childTnLst>
                                    <p:animEffect transition="out" filter="fade">
                                      <p:cBhvr additive="repl">
                                        <p:cTn id="60" dur="500"/>
                                        <p:tgtEl>
                                          <p:spTgt spid="174"/>
                                        </p:tgtEl>
                                      </p:cBhvr>
                                    </p:animEffect>
                                    <p:set>
                                      <p:cBhvr>
                                        <p:cTn id="61" dur="1" fill="hold">
                                          <p:stCondLst>
                                            <p:cond delay="499"/>
                                          </p:stCondLst>
                                        </p:cTn>
                                        <p:tgtEl>
                                          <p:spTgt spid="174"/>
                                        </p:tgtEl>
                                        <p:attrNameLst>
                                          <p:attrName>style.visibility</p:attrName>
                                        </p:attrNameLst>
                                      </p:cBhvr>
                                      <p:to>
                                        <p:strVal val="hidden"/>
                                      </p:to>
                                    </p:set>
                                  </p:childTnLst>
                                </p:cTn>
                              </p:par>
                              <p:par>
                                <p:cTn id="62" presetID="10" presetClass="exit" fill="hold" nodeType="withEffect">
                                  <p:stCondLst>
                                    <p:cond delay="0"/>
                                  </p:stCondLst>
                                  <p:childTnLst>
                                    <p:animEffect transition="out" filter="fade">
                                      <p:cBhvr additive="repl">
                                        <p:cTn id="63" dur="500"/>
                                        <p:tgtEl>
                                          <p:spTgt spid="202"/>
                                        </p:tgtEl>
                                      </p:cBhvr>
                                    </p:animEffect>
                                    <p:set>
                                      <p:cBhvr>
                                        <p:cTn id="64" dur="1" fill="hold">
                                          <p:stCondLst>
                                            <p:cond delay="499"/>
                                          </p:stCondLst>
                                        </p:cTn>
                                        <p:tgtEl>
                                          <p:spTgt spid="202"/>
                                        </p:tgtEl>
                                        <p:attrNameLst>
                                          <p:attrName>style.visibility</p:attrName>
                                        </p:attrNameLst>
                                      </p:cBhvr>
                                      <p:to>
                                        <p:strVal val="hidden"/>
                                      </p:to>
                                    </p:set>
                                  </p:childTnLst>
                                </p:cTn>
                              </p:par>
                              <p:par>
                                <p:cTn id="65" presetID="10" presetClass="exit" fill="hold" nodeType="withEffect">
                                  <p:stCondLst>
                                    <p:cond delay="0"/>
                                  </p:stCondLst>
                                  <p:childTnLst>
                                    <p:animEffect transition="out" filter="fade">
                                      <p:cBhvr additive="repl">
                                        <p:cTn id="66" dur="500"/>
                                        <p:tgtEl>
                                          <p:spTgt spid="191"/>
                                        </p:tgtEl>
                                      </p:cBhvr>
                                    </p:animEffect>
                                    <p:set>
                                      <p:cBhvr>
                                        <p:cTn id="67" dur="1" fill="hold">
                                          <p:stCondLst>
                                            <p:cond delay="499"/>
                                          </p:stCondLst>
                                        </p:cTn>
                                        <p:tgtEl>
                                          <p:spTgt spid="191"/>
                                        </p:tgtEl>
                                        <p:attrNameLst>
                                          <p:attrName>style.visibility</p:attrName>
                                        </p:attrNameLst>
                                      </p:cBhvr>
                                      <p:to>
                                        <p:strVal val="hidden"/>
                                      </p:to>
                                    </p:set>
                                  </p:childTnLst>
                                </p:cTn>
                              </p:par>
                              <p:par>
                                <p:cTn id="68" presetID="10" presetClass="exit" fill="hold" nodeType="withEffect">
                                  <p:stCondLst>
                                    <p:cond delay="0"/>
                                  </p:stCondLst>
                                  <p:childTnLst>
                                    <p:animEffect transition="out" filter="fade">
                                      <p:cBhvr additive="repl">
                                        <p:cTn id="69" dur="500"/>
                                        <p:tgtEl>
                                          <p:spTgt spid="186"/>
                                        </p:tgtEl>
                                      </p:cBhvr>
                                    </p:animEffect>
                                    <p:set>
                                      <p:cBhvr>
                                        <p:cTn id="70" dur="1" fill="hold">
                                          <p:stCondLst>
                                            <p:cond delay="499"/>
                                          </p:stCondLst>
                                        </p:cTn>
                                        <p:tgtEl>
                                          <p:spTgt spid="186"/>
                                        </p:tgtEl>
                                        <p:attrNameLst>
                                          <p:attrName>style.visibility</p:attrName>
                                        </p:attrNameLst>
                                      </p:cBhvr>
                                      <p:to>
                                        <p:strVal val="hidden"/>
                                      </p:to>
                                    </p:set>
                                  </p:childTnLst>
                                </p:cTn>
                              </p:par>
                              <p:par>
                                <p:cTn id="71" presetID="10" presetClass="exit" fill="hold" nodeType="withEffect">
                                  <p:stCondLst>
                                    <p:cond delay="0"/>
                                  </p:stCondLst>
                                  <p:childTnLst>
                                    <p:animEffect transition="out" filter="fade">
                                      <p:cBhvr additive="repl">
                                        <p:cTn id="72" dur="500"/>
                                        <p:tgtEl>
                                          <p:spTgt spid="185"/>
                                        </p:tgtEl>
                                      </p:cBhvr>
                                    </p:animEffect>
                                    <p:set>
                                      <p:cBhvr>
                                        <p:cTn id="73" dur="1" fill="hold">
                                          <p:stCondLst>
                                            <p:cond delay="499"/>
                                          </p:stCondLst>
                                        </p:cTn>
                                        <p:tgtEl>
                                          <p:spTgt spid="185"/>
                                        </p:tgtEl>
                                        <p:attrNameLst>
                                          <p:attrName>style.visibility</p:attrName>
                                        </p:attrNameLst>
                                      </p:cBhvr>
                                      <p:to>
                                        <p:strVal val="hidden"/>
                                      </p:to>
                                    </p:set>
                                  </p:childTnLst>
                                </p:cTn>
                              </p:par>
                              <p:par>
                                <p:cTn id="74" presetID="10" presetClass="exit" fill="hold" nodeType="withEffect">
                                  <p:stCondLst>
                                    <p:cond delay="0"/>
                                  </p:stCondLst>
                                  <p:childTnLst>
                                    <p:animEffect transition="out" filter="fade">
                                      <p:cBhvr additive="repl">
                                        <p:cTn id="75" dur="500"/>
                                        <p:tgtEl>
                                          <p:spTgt spid="182"/>
                                        </p:tgtEl>
                                      </p:cBhvr>
                                    </p:animEffect>
                                    <p:set>
                                      <p:cBhvr>
                                        <p:cTn id="76" dur="1" fill="hold">
                                          <p:stCondLst>
                                            <p:cond delay="499"/>
                                          </p:stCondLst>
                                        </p:cTn>
                                        <p:tgtEl>
                                          <p:spTgt spid="182"/>
                                        </p:tgtEl>
                                        <p:attrNameLst>
                                          <p:attrName>style.visibility</p:attrName>
                                        </p:attrNameLst>
                                      </p:cBhvr>
                                      <p:to>
                                        <p:strVal val="hidden"/>
                                      </p:to>
                                    </p:set>
                                  </p:childTnLst>
                                </p:cTn>
                              </p:par>
                              <p:par>
                                <p:cTn id="77" presetID="10" presetClass="entr"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Effect transition="in" filter="fade">
                                      <p:cBhvr additive="repl">
                                        <p:cTn id="79"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Water Quality Monitoring - IoT Based Application</a:t>
            </a:r>
            <a:endParaRPr lang="en-US" sz="3400" b="0" strike="noStrike" spc="-1">
              <a:solidFill>
                <a:srgbClr val="212121"/>
              </a:solidFill>
              <a:latin typeface="Roboto Condensed"/>
            </a:endParaRPr>
          </a:p>
        </p:txBody>
      </p:sp>
      <p:sp>
        <p:nvSpPr>
          <p:cNvPr id="691" name="TextShape 2"/>
          <p:cNvSpPr txBox="1"/>
          <p:nvPr/>
        </p:nvSpPr>
        <p:spPr>
          <a:xfrm>
            <a:off x="199139" y="927171"/>
            <a:ext cx="11793482" cy="509976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A </a:t>
            </a:r>
            <a:r>
              <a:rPr lang="en-US" sz="2400" strike="noStrike" spc="-1" dirty="0">
                <a:solidFill>
                  <a:srgbClr val="B84742"/>
                </a:solidFill>
                <a:latin typeface="Roboto Condensed"/>
              </a:rPr>
              <a:t>low</a:t>
            </a:r>
            <a:r>
              <a:rPr lang="en-US" sz="2400" strike="noStrike" spc="-1" dirty="0">
                <a:solidFill>
                  <a:srgbClr val="212121"/>
                </a:solidFill>
                <a:latin typeface="Roboto Condensed"/>
              </a:rPr>
              <a:t> </a:t>
            </a:r>
            <a:r>
              <a:rPr lang="en-US" sz="2400" strike="noStrike" spc="-1" dirty="0">
                <a:solidFill>
                  <a:srgbClr val="B84742"/>
                </a:solidFill>
                <a:latin typeface="Roboto Condensed"/>
              </a:rPr>
              <a:t>cost</a:t>
            </a:r>
            <a:r>
              <a:rPr lang="en-US" sz="2400" strike="noStrike" spc="-1" dirty="0">
                <a:solidFill>
                  <a:srgbClr val="212121"/>
                </a:solidFill>
                <a:latin typeface="Roboto Condensed"/>
              </a:rPr>
              <a:t> </a:t>
            </a:r>
            <a:r>
              <a:rPr lang="en-US" sz="2400" strike="noStrike" spc="-1" dirty="0">
                <a:solidFill>
                  <a:srgbClr val="B84742"/>
                </a:solidFill>
                <a:latin typeface="Roboto Condensed"/>
              </a:rPr>
              <a:t>solution</a:t>
            </a:r>
            <a:r>
              <a:rPr lang="en-US" sz="2400" strike="noStrike" spc="-1" dirty="0">
                <a:solidFill>
                  <a:srgbClr val="212121"/>
                </a:solidFill>
                <a:latin typeface="Roboto Condensed"/>
              </a:rPr>
              <a:t> is possible for WQM </a:t>
            </a:r>
            <a:r>
              <a:rPr lang="en-US" sz="2400" strike="noStrike" spc="-1" dirty="0">
                <a:solidFill>
                  <a:srgbClr val="B84742"/>
                </a:solidFill>
                <a:latin typeface="Roboto Condensed"/>
              </a:rPr>
              <a:t>using</a:t>
            </a:r>
            <a:r>
              <a:rPr lang="en-US" sz="2400" strike="noStrike" spc="-1" dirty="0">
                <a:solidFill>
                  <a:srgbClr val="212121"/>
                </a:solidFill>
                <a:latin typeface="Roboto Condensed"/>
              </a:rPr>
              <a:t> </a:t>
            </a:r>
            <a:r>
              <a:rPr lang="en-US" sz="2400" strike="noStrike" spc="-1" dirty="0">
                <a:solidFill>
                  <a:srgbClr val="B84742"/>
                </a:solidFill>
                <a:latin typeface="Roboto Condensed"/>
              </a:rPr>
              <a:t>latest</a:t>
            </a:r>
            <a:r>
              <a:rPr lang="en-US" sz="2400" strike="noStrike" spc="-1" dirty="0">
                <a:solidFill>
                  <a:srgbClr val="212121"/>
                </a:solidFill>
                <a:latin typeface="Roboto Condensed"/>
              </a:rPr>
              <a:t> </a:t>
            </a:r>
            <a:r>
              <a:rPr lang="en-US" sz="2400" strike="noStrike" spc="-1" dirty="0">
                <a:solidFill>
                  <a:srgbClr val="B84742"/>
                </a:solidFill>
                <a:latin typeface="Roboto Condensed"/>
              </a:rPr>
              <a:t>technology</a:t>
            </a:r>
            <a:r>
              <a:rPr lang="en-US" sz="2400" strike="noStrike" spc="-1" dirty="0">
                <a:solidFill>
                  <a:srgbClr val="212121"/>
                </a:solidFill>
                <a:latin typeface="Roboto Condensed"/>
              </a:rPr>
              <a:t>, Data Analytics, USVs, Machine Learning, AI and IoT.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No</a:t>
            </a:r>
            <a:r>
              <a:rPr lang="en-US" sz="2400" strike="noStrike" spc="-1" dirty="0">
                <a:solidFill>
                  <a:srgbClr val="212121"/>
                </a:solidFill>
                <a:latin typeface="Roboto Condensed"/>
              </a:rPr>
              <a:t> </a:t>
            </a:r>
            <a:r>
              <a:rPr lang="en-US" sz="2400" strike="noStrike" spc="-1" dirty="0">
                <a:solidFill>
                  <a:srgbClr val="B84742"/>
                </a:solidFill>
                <a:latin typeface="Roboto Condensed"/>
              </a:rPr>
              <a:t>need</a:t>
            </a:r>
            <a:r>
              <a:rPr lang="en-US" sz="2400" strike="noStrike" spc="-1" dirty="0">
                <a:solidFill>
                  <a:srgbClr val="212121"/>
                </a:solidFill>
                <a:latin typeface="Roboto Condensed"/>
              </a:rPr>
              <a:t> to </a:t>
            </a:r>
            <a:r>
              <a:rPr lang="en-US" sz="2400" strike="noStrike" spc="-1" dirty="0">
                <a:solidFill>
                  <a:srgbClr val="B84742"/>
                </a:solidFill>
                <a:latin typeface="Roboto Condensed"/>
              </a:rPr>
              <a:t>install</a:t>
            </a:r>
            <a:r>
              <a:rPr lang="en-US" sz="2400" strike="noStrike" spc="-1" dirty="0">
                <a:solidFill>
                  <a:srgbClr val="212121"/>
                </a:solidFill>
                <a:latin typeface="Roboto Condensed"/>
              </a:rPr>
              <a:t> sensors </a:t>
            </a:r>
            <a:r>
              <a:rPr lang="en-US" sz="2400" strike="noStrike" spc="-1" dirty="0">
                <a:solidFill>
                  <a:srgbClr val="B84742"/>
                </a:solidFill>
                <a:latin typeface="Roboto Condensed"/>
              </a:rPr>
              <a:t>permanently</a:t>
            </a:r>
            <a:r>
              <a:rPr lang="en-US" sz="2400" strike="noStrike" spc="-1" dirty="0">
                <a:solidFill>
                  <a:srgbClr val="212121"/>
                </a:solidFill>
                <a:latin typeface="Roboto Condensed"/>
              </a:rPr>
              <a:t> into the waterbody in the solution</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An </a:t>
            </a:r>
            <a:r>
              <a:rPr lang="en-US" sz="2400" strike="noStrike" spc="-1" dirty="0">
                <a:solidFill>
                  <a:srgbClr val="B84742"/>
                </a:solidFill>
                <a:latin typeface="Roboto Condensed"/>
              </a:rPr>
              <a:t>autonomous</a:t>
            </a:r>
            <a:r>
              <a:rPr lang="en-US" sz="2400" strike="noStrike" spc="-1" dirty="0">
                <a:solidFill>
                  <a:srgbClr val="212121"/>
                </a:solidFill>
                <a:latin typeface="Roboto Condensed"/>
              </a:rPr>
              <a:t> </a:t>
            </a:r>
            <a:r>
              <a:rPr lang="en-US" sz="2400" strike="noStrike" spc="-1" dirty="0">
                <a:solidFill>
                  <a:srgbClr val="B84742"/>
                </a:solidFill>
                <a:latin typeface="Roboto Condensed"/>
              </a:rPr>
              <a:t>boat</a:t>
            </a:r>
            <a:r>
              <a:rPr lang="en-US" sz="2400" strike="noStrike" spc="-1" dirty="0">
                <a:solidFill>
                  <a:srgbClr val="212121"/>
                </a:solidFill>
                <a:latin typeface="Roboto Condensed"/>
              </a:rPr>
              <a:t> (USV), mounted </a:t>
            </a:r>
            <a:r>
              <a:rPr lang="en-US" sz="2400" strike="noStrike" spc="-1" dirty="0">
                <a:solidFill>
                  <a:srgbClr val="B84742"/>
                </a:solidFill>
                <a:latin typeface="Roboto Condensed"/>
              </a:rPr>
              <a:t>with</a:t>
            </a:r>
            <a:r>
              <a:rPr lang="en-US" sz="2400" strike="noStrike" spc="-1" dirty="0">
                <a:solidFill>
                  <a:srgbClr val="212121"/>
                </a:solidFill>
                <a:latin typeface="Roboto Condensed"/>
              </a:rPr>
              <a:t> all the necessary </a:t>
            </a:r>
            <a:r>
              <a:rPr lang="en-US" sz="2400" strike="noStrike" spc="-1" dirty="0">
                <a:solidFill>
                  <a:srgbClr val="B84742"/>
                </a:solidFill>
                <a:latin typeface="Roboto Condensed"/>
              </a:rPr>
              <a:t>sensors</a:t>
            </a:r>
            <a:r>
              <a:rPr lang="en-US" sz="2400" strike="noStrike" spc="-1" dirty="0">
                <a:solidFill>
                  <a:srgbClr val="212121"/>
                </a:solidFill>
                <a:latin typeface="Roboto Condensed"/>
              </a:rPr>
              <a:t> can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Collect</a:t>
            </a:r>
            <a:r>
              <a:rPr lang="en-US" sz="2000" strike="noStrike" spc="-1" dirty="0">
                <a:solidFill>
                  <a:srgbClr val="212121"/>
                </a:solidFill>
                <a:latin typeface="Roboto Condensed"/>
              </a:rPr>
              <a:t> the </a:t>
            </a:r>
            <a:r>
              <a:rPr lang="en-US" sz="2000" strike="noStrike" spc="-1" dirty="0">
                <a:solidFill>
                  <a:srgbClr val="B84742"/>
                </a:solidFill>
                <a:latin typeface="Roboto Condensed"/>
              </a:rPr>
              <a:t>water</a:t>
            </a:r>
            <a:r>
              <a:rPr lang="en-US" sz="2000" strike="noStrike" spc="-1" dirty="0">
                <a:solidFill>
                  <a:srgbClr val="212121"/>
                </a:solidFill>
                <a:latin typeface="Roboto Condensed"/>
              </a:rPr>
              <a:t> </a:t>
            </a:r>
            <a:r>
              <a:rPr lang="en-US" sz="2000" strike="noStrike" spc="-1" dirty="0">
                <a:solidFill>
                  <a:srgbClr val="B84742"/>
                </a:solidFill>
                <a:latin typeface="Roboto Condensed"/>
              </a:rPr>
              <a:t>quality</a:t>
            </a:r>
            <a:r>
              <a:rPr lang="en-US" sz="2000" strike="noStrike" spc="-1" dirty="0">
                <a:solidFill>
                  <a:srgbClr val="212121"/>
                </a:solidFill>
                <a:latin typeface="Roboto Condensed"/>
              </a:rPr>
              <a:t> </a:t>
            </a:r>
            <a:r>
              <a:rPr lang="en-US" sz="2000" strike="noStrike" spc="-1" dirty="0">
                <a:solidFill>
                  <a:srgbClr val="B84742"/>
                </a:solidFill>
                <a:latin typeface="Roboto Condensed"/>
              </a:rPr>
              <a:t>data</a:t>
            </a:r>
            <a:r>
              <a:rPr lang="en-US" sz="2000" strike="noStrike" spc="-1" dirty="0">
                <a:solidFill>
                  <a:srgbClr val="212121"/>
                </a:solidFill>
                <a:latin typeface="Roboto Condensed"/>
              </a:rPr>
              <a:t> and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Send</a:t>
            </a:r>
            <a:r>
              <a:rPr lang="en-US" sz="2000" strike="noStrike" spc="-1" dirty="0">
                <a:solidFill>
                  <a:srgbClr val="212121"/>
                </a:solidFill>
                <a:latin typeface="Roboto Condensed"/>
              </a:rPr>
              <a:t> the </a:t>
            </a:r>
            <a:r>
              <a:rPr lang="en-US" sz="2000" strike="noStrike" spc="-1" dirty="0">
                <a:solidFill>
                  <a:srgbClr val="B84742"/>
                </a:solidFill>
                <a:latin typeface="Roboto Condensed"/>
              </a:rPr>
              <a:t>data</a:t>
            </a:r>
            <a:r>
              <a:rPr lang="en-US" sz="2000" strike="noStrike" spc="-1" dirty="0">
                <a:solidFill>
                  <a:srgbClr val="212121"/>
                </a:solidFill>
                <a:latin typeface="Roboto Condensed"/>
              </a:rPr>
              <a:t> </a:t>
            </a:r>
            <a:r>
              <a:rPr lang="en-US" sz="2000" strike="noStrike" spc="-1" dirty="0">
                <a:solidFill>
                  <a:srgbClr val="B84742"/>
                </a:solidFill>
                <a:latin typeface="Roboto Condensed"/>
              </a:rPr>
              <a:t>to</a:t>
            </a:r>
            <a:r>
              <a:rPr lang="en-US" sz="2000" strike="noStrike" spc="-1" dirty="0">
                <a:solidFill>
                  <a:srgbClr val="212121"/>
                </a:solidFill>
                <a:latin typeface="Roboto Condensed"/>
              </a:rPr>
              <a:t> the </a:t>
            </a:r>
            <a:r>
              <a:rPr lang="en-US" sz="2000" strike="noStrike" spc="-1" dirty="0">
                <a:solidFill>
                  <a:srgbClr val="B84742"/>
                </a:solidFill>
                <a:latin typeface="Roboto Condensed"/>
              </a:rPr>
              <a:t>cloud</a:t>
            </a:r>
            <a:r>
              <a:rPr lang="en-US" sz="2000" strike="noStrike" spc="-1" dirty="0">
                <a:solidFill>
                  <a:srgbClr val="212121"/>
                </a:solidFill>
                <a:latin typeface="Roboto Condensed"/>
              </a:rPr>
              <a:t> for data analytics</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All</a:t>
            </a:r>
            <a:r>
              <a:rPr lang="en-US" sz="2400" strike="noStrike" spc="-1" dirty="0">
                <a:solidFill>
                  <a:srgbClr val="212121"/>
                </a:solidFill>
                <a:latin typeface="Roboto Condensed"/>
              </a:rPr>
              <a:t> the </a:t>
            </a:r>
            <a:r>
              <a:rPr lang="en-US" sz="2400" strike="noStrike" spc="-1" dirty="0">
                <a:solidFill>
                  <a:srgbClr val="B84742"/>
                </a:solidFill>
                <a:latin typeface="Roboto Condensed"/>
              </a:rPr>
              <a:t>necessary</a:t>
            </a:r>
            <a:r>
              <a:rPr lang="en-US" sz="2400" strike="noStrike" spc="-1" dirty="0">
                <a:solidFill>
                  <a:srgbClr val="212121"/>
                </a:solidFill>
                <a:latin typeface="Roboto Condensed"/>
              </a:rPr>
              <a:t> </a:t>
            </a:r>
            <a:r>
              <a:rPr lang="en-US" sz="2400" strike="noStrike" spc="-1" dirty="0">
                <a:solidFill>
                  <a:srgbClr val="B84742"/>
                </a:solidFill>
                <a:latin typeface="Roboto Condensed"/>
              </a:rPr>
              <a:t>parameters</a:t>
            </a:r>
            <a:r>
              <a:rPr lang="en-US" sz="2400" strike="noStrike" spc="-1" dirty="0">
                <a:solidFill>
                  <a:srgbClr val="212121"/>
                </a:solidFill>
                <a:latin typeface="Roboto Condensed"/>
              </a:rPr>
              <a:t> of water can be </a:t>
            </a:r>
            <a:r>
              <a:rPr lang="en-US" sz="2400" strike="noStrike" spc="-1" dirty="0">
                <a:solidFill>
                  <a:srgbClr val="B84742"/>
                </a:solidFill>
                <a:latin typeface="Roboto Condensed"/>
              </a:rPr>
              <a:t>tracked</a:t>
            </a:r>
            <a:r>
              <a:rPr lang="en-US" sz="2400" strike="noStrike" spc="-1" dirty="0">
                <a:solidFill>
                  <a:srgbClr val="212121"/>
                </a:solidFill>
                <a:latin typeface="Roboto Condensed"/>
              </a:rPr>
              <a:t> and </a:t>
            </a:r>
            <a:r>
              <a:rPr lang="en-US" sz="2400" strike="noStrike" spc="-1" dirty="0">
                <a:solidFill>
                  <a:srgbClr val="B84742"/>
                </a:solidFill>
                <a:latin typeface="Roboto Condensed"/>
              </a:rPr>
              <a:t>measured</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Detailed report of the </a:t>
            </a:r>
            <a:r>
              <a:rPr lang="en-US" sz="2400" strike="noStrike" spc="-1" dirty="0">
                <a:solidFill>
                  <a:srgbClr val="B84742"/>
                </a:solidFill>
                <a:latin typeface="Roboto Condensed"/>
              </a:rPr>
              <a:t>containment</a:t>
            </a:r>
            <a:r>
              <a:rPr lang="en-US" sz="2400" strike="noStrike" spc="-1" dirty="0">
                <a:solidFill>
                  <a:srgbClr val="212121"/>
                </a:solidFill>
                <a:latin typeface="Roboto Condensed"/>
              </a:rPr>
              <a:t> </a:t>
            </a:r>
            <a:r>
              <a:rPr lang="en-US" sz="2400" strike="noStrike" spc="-1" dirty="0">
                <a:solidFill>
                  <a:srgbClr val="B84742"/>
                </a:solidFill>
                <a:latin typeface="Roboto Condensed"/>
              </a:rPr>
              <a:t>status</a:t>
            </a:r>
            <a:r>
              <a:rPr lang="en-US" sz="2400" strike="noStrike" spc="-1" dirty="0">
                <a:solidFill>
                  <a:srgbClr val="212121"/>
                </a:solidFill>
                <a:latin typeface="Roboto Condensed"/>
              </a:rPr>
              <a:t> of the </a:t>
            </a:r>
            <a:r>
              <a:rPr lang="en-US" sz="2400" strike="noStrike" spc="-1" dirty="0">
                <a:solidFill>
                  <a:srgbClr val="B84742"/>
                </a:solidFill>
                <a:latin typeface="Roboto Condensed"/>
              </a:rPr>
              <a:t>entire</a:t>
            </a:r>
            <a:r>
              <a:rPr lang="en-US" sz="2400" strike="noStrike" spc="-1" dirty="0">
                <a:solidFill>
                  <a:srgbClr val="212121"/>
                </a:solidFill>
                <a:latin typeface="Roboto Condensed"/>
              </a:rPr>
              <a:t> </a:t>
            </a:r>
            <a:r>
              <a:rPr lang="en-US" sz="2400" strike="noStrike" spc="-1" dirty="0">
                <a:solidFill>
                  <a:srgbClr val="B84742"/>
                </a:solidFill>
                <a:latin typeface="Roboto Condensed"/>
              </a:rPr>
              <a:t>waterbody</a:t>
            </a:r>
            <a:r>
              <a:rPr lang="en-US" sz="2400" strike="noStrike" spc="-1" dirty="0">
                <a:solidFill>
                  <a:srgbClr val="212121"/>
                </a:solidFill>
                <a:latin typeface="Roboto Condensed"/>
              </a:rPr>
              <a:t> can be </a:t>
            </a:r>
            <a:r>
              <a:rPr lang="en-US" sz="2400" strike="noStrike" spc="-1" dirty="0">
                <a:solidFill>
                  <a:srgbClr val="B84742"/>
                </a:solidFill>
                <a:latin typeface="Roboto Condensed"/>
              </a:rPr>
              <a:t>generated</a:t>
            </a:r>
            <a:r>
              <a:rPr lang="en-US" sz="2400" strike="noStrike" spc="-1" dirty="0">
                <a:solidFill>
                  <a:srgbClr val="212121"/>
                </a:solidFill>
                <a:latin typeface="Roboto Condensed"/>
              </a:rPr>
              <a:t>.</a:t>
            </a:r>
          </a:p>
          <a:p>
            <a:endParaRPr lang="en-US" sz="2400" strike="noStrike" spc="-1" dirty="0">
              <a:solidFill>
                <a:srgbClr val="212121"/>
              </a:solidFill>
              <a:latin typeface="Roboto Condensed"/>
            </a:endParaRPr>
          </a:p>
        </p:txBody>
      </p:sp>
      <p:pic>
        <p:nvPicPr>
          <p:cNvPr id="692" name="Picture 3"/>
          <p:cNvPicPr/>
          <p:nvPr/>
        </p:nvPicPr>
        <p:blipFill>
          <a:blip r:embed="rId3"/>
          <a:stretch/>
        </p:blipFill>
        <p:spPr>
          <a:xfrm>
            <a:off x="4363449" y="4352626"/>
            <a:ext cx="3716861" cy="2060993"/>
          </a:xfrm>
          <a:prstGeom prst="rect">
            <a:avLst/>
          </a:prstGeom>
          <a:ln>
            <a:noFill/>
          </a:ln>
        </p:spPr>
      </p:pic>
      <p:sp>
        <p:nvSpPr>
          <p:cNvPr id="6" name="Rounded Rectangle 5"/>
          <p:cNvSpPr/>
          <p:nvPr/>
        </p:nvSpPr>
        <p:spPr>
          <a:xfrm>
            <a:off x="10454640" y="131980"/>
            <a:ext cx="154436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Importance</a:t>
            </a:r>
          </a:p>
        </p:txBody>
      </p:sp>
    </p:spTree>
    <p:extLst>
      <p:ext uri="{BB962C8B-B14F-4D97-AF65-F5344CB8AC3E}">
        <p14:creationId xmlns:p14="http://schemas.microsoft.com/office/powerpoint/2010/main" val="227146207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91">
                                            <p:txEl>
                                              <p:pRg st="0" end="0"/>
                                            </p:txEl>
                                          </p:spTgt>
                                        </p:tgtEl>
                                        <p:attrNameLst>
                                          <p:attrName>style.visibility</p:attrName>
                                        </p:attrNameLst>
                                      </p:cBhvr>
                                      <p:to>
                                        <p:strVal val="visible"/>
                                      </p:to>
                                    </p:set>
                                    <p:animEffect transition="in" filter="fade">
                                      <p:cBhvr additive="repl">
                                        <p:cTn id="7" dur="500"/>
                                        <p:tgtEl>
                                          <p:spTgt spid="6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691">
                                            <p:txEl>
                                              <p:pRg st="1" end="1"/>
                                            </p:txEl>
                                          </p:spTgt>
                                        </p:tgtEl>
                                        <p:attrNameLst>
                                          <p:attrName>style.visibility</p:attrName>
                                        </p:attrNameLst>
                                      </p:cBhvr>
                                      <p:to>
                                        <p:strVal val="visible"/>
                                      </p:to>
                                    </p:set>
                                    <p:animEffect transition="in" filter="fade">
                                      <p:cBhvr additive="repl">
                                        <p:cTn id="12" dur="500"/>
                                        <p:tgtEl>
                                          <p:spTgt spid="6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691">
                                            <p:txEl>
                                              <p:pRg st="2" end="2"/>
                                            </p:txEl>
                                          </p:spTgt>
                                        </p:tgtEl>
                                        <p:attrNameLst>
                                          <p:attrName>style.visibility</p:attrName>
                                        </p:attrNameLst>
                                      </p:cBhvr>
                                      <p:to>
                                        <p:strVal val="visible"/>
                                      </p:to>
                                    </p:set>
                                    <p:animEffect transition="in" filter="fade">
                                      <p:cBhvr additive="repl">
                                        <p:cTn id="17" dur="500"/>
                                        <p:tgtEl>
                                          <p:spTgt spid="691">
                                            <p:txEl>
                                              <p:pRg st="2" end="2"/>
                                            </p:txEl>
                                          </p:spTgt>
                                        </p:tgtEl>
                                      </p:cBhvr>
                                    </p:animEffect>
                                  </p:childTnLst>
                                </p:cTn>
                              </p:par>
                              <p:par>
                                <p:cTn id="18" presetID="10" presetClass="entr" fill="hold" nodeType="withEffect">
                                  <p:stCondLst>
                                    <p:cond delay="0"/>
                                  </p:stCondLst>
                                  <p:childTnLst>
                                    <p:set>
                                      <p:cBhvr>
                                        <p:cTn id="19" dur="1" fill="hold">
                                          <p:stCondLst>
                                            <p:cond delay="0"/>
                                          </p:stCondLst>
                                        </p:cTn>
                                        <p:tgtEl>
                                          <p:spTgt spid="692"/>
                                        </p:tgtEl>
                                        <p:attrNameLst>
                                          <p:attrName>style.visibility</p:attrName>
                                        </p:attrNameLst>
                                      </p:cBhvr>
                                      <p:to>
                                        <p:strVal val="visible"/>
                                      </p:to>
                                    </p:set>
                                    <p:animEffect transition="in" filter="fade">
                                      <p:cBhvr additive="repl">
                                        <p:cTn id="20" dur="500"/>
                                        <p:tgtEl>
                                          <p:spTgt spid="69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691">
                                            <p:txEl>
                                              <p:pRg st="3" end="3"/>
                                            </p:txEl>
                                          </p:spTgt>
                                        </p:tgtEl>
                                        <p:attrNameLst>
                                          <p:attrName>style.visibility</p:attrName>
                                        </p:attrNameLst>
                                      </p:cBhvr>
                                      <p:to>
                                        <p:strVal val="visible"/>
                                      </p:to>
                                    </p:set>
                                    <p:animEffect transition="in" filter="fade">
                                      <p:cBhvr additive="repl">
                                        <p:cTn id="25" dur="500"/>
                                        <p:tgtEl>
                                          <p:spTgt spid="691">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691">
                                            <p:txEl>
                                              <p:pRg st="4" end="4"/>
                                            </p:txEl>
                                          </p:spTgt>
                                        </p:tgtEl>
                                        <p:attrNameLst>
                                          <p:attrName>style.visibility</p:attrName>
                                        </p:attrNameLst>
                                      </p:cBhvr>
                                      <p:to>
                                        <p:strVal val="visible"/>
                                      </p:to>
                                    </p:set>
                                    <p:animEffect transition="in" filter="fade">
                                      <p:cBhvr additive="repl">
                                        <p:cTn id="30" dur="500"/>
                                        <p:tgtEl>
                                          <p:spTgt spid="69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691">
                                            <p:txEl>
                                              <p:pRg st="5" end="5"/>
                                            </p:txEl>
                                          </p:spTgt>
                                        </p:tgtEl>
                                        <p:attrNameLst>
                                          <p:attrName>style.visibility</p:attrName>
                                        </p:attrNameLst>
                                      </p:cBhvr>
                                      <p:to>
                                        <p:strVal val="visible"/>
                                      </p:to>
                                    </p:set>
                                    <p:animEffect transition="in" filter="fade">
                                      <p:cBhvr additive="repl">
                                        <p:cTn id="35" dur="500"/>
                                        <p:tgtEl>
                                          <p:spTgt spid="69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691">
                                            <p:txEl>
                                              <p:pRg st="6" end="6"/>
                                            </p:txEl>
                                          </p:spTgt>
                                        </p:tgtEl>
                                        <p:attrNameLst>
                                          <p:attrName>style.visibility</p:attrName>
                                        </p:attrNameLst>
                                      </p:cBhvr>
                                      <p:to>
                                        <p:strVal val="visible"/>
                                      </p:to>
                                    </p:set>
                                    <p:animEffect transition="in" filter="fade">
                                      <p:cBhvr additive="repl">
                                        <p:cTn id="40" dur="500"/>
                                        <p:tgtEl>
                                          <p:spTgt spid="69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Water Quality Monitoring - IoT Based Application</a:t>
            </a:r>
            <a:endParaRPr lang="en-US" sz="3400" b="0" strike="noStrike" spc="-1">
              <a:solidFill>
                <a:srgbClr val="212121"/>
              </a:solidFill>
              <a:latin typeface="Roboto Condensed"/>
            </a:endParaRPr>
          </a:p>
        </p:txBody>
      </p:sp>
      <p:sp>
        <p:nvSpPr>
          <p:cNvPr id="694" name="TextShape 2"/>
          <p:cNvSpPr txBox="1"/>
          <p:nvPr/>
        </p:nvSpPr>
        <p:spPr>
          <a:xfrm>
            <a:off x="0" y="3039300"/>
            <a:ext cx="5123160" cy="105516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Controller</a:t>
            </a:r>
            <a:endParaRPr lang="en-US" sz="2400" b="0" strike="noStrike" spc="-1" dirty="0">
              <a:solidFill>
                <a:srgbClr val="212121"/>
              </a:solidFill>
              <a:latin typeface="Roboto Condensed"/>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ESP32 MCU or</a:t>
            </a: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Arduino Uno with Wi-Fi or Network Shield</a:t>
            </a:r>
          </a:p>
        </p:txBody>
      </p:sp>
      <p:sp>
        <p:nvSpPr>
          <p:cNvPr id="695" name="CustomShape 3"/>
          <p:cNvSpPr/>
          <p:nvPr/>
        </p:nvSpPr>
        <p:spPr>
          <a:xfrm>
            <a:off x="5245560" y="3932280"/>
            <a:ext cx="3716640" cy="12326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WAN Connectivity</a:t>
            </a:r>
            <a:endParaRPr lang="en-IN" sz="24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GPRS or GSM Module</a:t>
            </a:r>
            <a:endParaRPr lang="en-IN" sz="2000" b="0" strike="noStrike" spc="-1" dirty="0">
              <a:latin typeface="Arial"/>
            </a:endParaRPr>
          </a:p>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Cloud</a:t>
            </a:r>
            <a:r>
              <a:rPr lang="en-US" sz="2400" b="0" strike="noStrike" spc="-1" dirty="0">
                <a:solidFill>
                  <a:srgbClr val="212121"/>
                </a:solidFill>
                <a:latin typeface="Roboto Condensed"/>
              </a:rPr>
              <a:t> </a:t>
            </a:r>
            <a:r>
              <a:rPr lang="en-US" sz="2400" b="1" strike="noStrike" spc="-1" dirty="0" smtClean="0">
                <a:solidFill>
                  <a:srgbClr val="B84742"/>
                </a:solidFill>
                <a:latin typeface="Roboto Condensed"/>
              </a:rPr>
              <a:t>Services</a:t>
            </a:r>
            <a:endParaRPr lang="en-IN" sz="2400" b="0" strike="noStrike" spc="-1" dirty="0">
              <a:latin typeface="Arial"/>
            </a:endParaRPr>
          </a:p>
        </p:txBody>
      </p:sp>
      <p:sp>
        <p:nvSpPr>
          <p:cNvPr id="696" name="CustomShape 4"/>
          <p:cNvSpPr/>
          <p:nvPr/>
        </p:nvSpPr>
        <p:spPr>
          <a:xfrm>
            <a:off x="8214120" y="1144080"/>
            <a:ext cx="3977280" cy="14572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a:solidFill>
                  <a:srgbClr val="B84742"/>
                </a:solidFill>
                <a:latin typeface="Roboto Condensed"/>
              </a:rPr>
              <a:t>For Monitoring and Analysis</a:t>
            </a:r>
            <a:endParaRPr lang="en-IN" sz="24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PC</a:t>
            </a:r>
            <a:endParaRPr lang="en-IN" sz="20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Mobile</a:t>
            </a:r>
            <a:endParaRPr lang="en-IN" sz="2000" b="0" strike="noStrike" spc="-1">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a:solidFill>
                  <a:srgbClr val="212121"/>
                </a:solidFill>
                <a:latin typeface="Roboto Condensed"/>
              </a:rPr>
              <a:t>Tablet</a:t>
            </a:r>
            <a:endParaRPr lang="en-IN" sz="2000" b="0" strike="noStrike" spc="-1">
              <a:latin typeface="Arial"/>
            </a:endParaRPr>
          </a:p>
          <a:p>
            <a:pPr algn="just">
              <a:lnSpc>
                <a:spcPct val="90000"/>
              </a:lnSpc>
              <a:spcBef>
                <a:spcPts val="1001"/>
              </a:spcBef>
            </a:pPr>
            <a:endParaRPr lang="en-IN" sz="2000" b="0" strike="noStrike" spc="-1">
              <a:latin typeface="Arial"/>
            </a:endParaRPr>
          </a:p>
        </p:txBody>
      </p:sp>
      <p:pic>
        <p:nvPicPr>
          <p:cNvPr id="697" name="Picture 5"/>
          <p:cNvPicPr/>
          <p:nvPr/>
        </p:nvPicPr>
        <p:blipFill>
          <a:blip r:embed="rId3"/>
          <a:srcRect l="3913" b="3621"/>
          <a:stretch/>
        </p:blipFill>
        <p:spPr>
          <a:xfrm>
            <a:off x="4546080" y="939600"/>
            <a:ext cx="3667680" cy="2627280"/>
          </a:xfrm>
          <a:prstGeom prst="rect">
            <a:avLst/>
          </a:prstGeom>
          <a:ln>
            <a:noFill/>
          </a:ln>
        </p:spPr>
      </p:pic>
      <p:pic>
        <p:nvPicPr>
          <p:cNvPr id="698" name="Picture 6"/>
          <p:cNvPicPr/>
          <p:nvPr/>
        </p:nvPicPr>
        <p:blipFill>
          <a:blip r:embed="rId4"/>
          <a:stretch/>
        </p:blipFill>
        <p:spPr>
          <a:xfrm>
            <a:off x="0" y="4026876"/>
            <a:ext cx="4941277" cy="2696483"/>
          </a:xfrm>
          <a:prstGeom prst="rect">
            <a:avLst/>
          </a:prstGeom>
          <a:ln>
            <a:noFill/>
          </a:ln>
        </p:spPr>
      </p:pic>
      <p:pic>
        <p:nvPicPr>
          <p:cNvPr id="699" name="Picture 7"/>
          <p:cNvPicPr/>
          <p:nvPr/>
        </p:nvPicPr>
        <p:blipFill>
          <a:blip r:embed="rId5">
            <a:clrChange>
              <a:clrFrom>
                <a:srgbClr val="FFFFFF"/>
              </a:clrFrom>
              <a:clrTo>
                <a:srgbClr val="FFFFFF">
                  <a:alpha val="0"/>
                </a:srgbClr>
              </a:clrTo>
            </a:clrChange>
          </a:blip>
          <a:srcRect l="16696" t="27226" r="17948" b="7039"/>
          <a:stretch/>
        </p:blipFill>
        <p:spPr>
          <a:xfrm>
            <a:off x="8962200" y="2700180"/>
            <a:ext cx="2852640" cy="2869200"/>
          </a:xfrm>
          <a:prstGeom prst="rect">
            <a:avLst/>
          </a:prstGeom>
          <a:ln>
            <a:noFill/>
          </a:ln>
        </p:spPr>
      </p:pic>
      <p:sp>
        <p:nvSpPr>
          <p:cNvPr id="701" name="CustomShape 6"/>
          <p:cNvSpPr/>
          <p:nvPr/>
        </p:nvSpPr>
        <p:spPr>
          <a:xfrm>
            <a:off x="0" y="1078560"/>
            <a:ext cx="4223520" cy="43632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dirty="0">
                <a:solidFill>
                  <a:srgbClr val="B84742"/>
                </a:solidFill>
                <a:latin typeface="Roboto Condensed"/>
              </a:rPr>
              <a:t>Water</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Sensors</a:t>
            </a:r>
            <a:r>
              <a:rPr lang="en-US" sz="2400" b="0" strike="noStrike" spc="-1" dirty="0">
                <a:solidFill>
                  <a:srgbClr val="212121"/>
                </a:solidFill>
                <a:latin typeface="Roboto Condensed"/>
              </a:rPr>
              <a:t> </a:t>
            </a:r>
            <a:r>
              <a:rPr lang="en-US" sz="2400" b="1" strike="noStrike" spc="-1" dirty="0">
                <a:solidFill>
                  <a:srgbClr val="B84742"/>
                </a:solidFill>
                <a:latin typeface="Roboto Condensed"/>
              </a:rPr>
              <a:t>Kit</a:t>
            </a:r>
            <a:endParaRPr lang="en-IN" sz="2400" b="0" strike="noStrike" spc="-1" dirty="0">
              <a:latin typeface="Arial"/>
            </a:endParaRPr>
          </a:p>
        </p:txBody>
      </p:sp>
      <p:sp>
        <p:nvSpPr>
          <p:cNvPr id="702" name="CustomShape 7"/>
          <p:cNvSpPr/>
          <p:nvPr/>
        </p:nvSpPr>
        <p:spPr>
          <a:xfrm>
            <a:off x="-100080" y="1474920"/>
            <a:ext cx="4170918" cy="11898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PH Sensor</a:t>
            </a:r>
            <a:endParaRPr lang="en-IN" sz="20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GPS Sensor</a:t>
            </a:r>
            <a:endParaRPr lang="en-IN" sz="20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Turbidity Sensor</a:t>
            </a:r>
            <a:endParaRPr lang="en-IN" sz="2000" b="0" strike="noStrike" spc="-1" dirty="0">
              <a:latin typeface="Arial"/>
            </a:endParaRPr>
          </a:p>
          <a:p>
            <a:pPr marL="809640" lvl="1" indent="-352080">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TDS and </a:t>
            </a:r>
            <a:r>
              <a:rPr lang="en-US" sz="2000" b="0" strike="noStrike" spc="-1" dirty="0" smtClean="0">
                <a:solidFill>
                  <a:srgbClr val="212121"/>
                </a:solidFill>
                <a:latin typeface="Roboto Condensed"/>
              </a:rPr>
              <a:t/>
            </a:r>
            <a:br>
              <a:rPr lang="en-US" sz="2000" b="0" strike="noStrike" spc="-1" dirty="0" smtClean="0">
                <a:solidFill>
                  <a:srgbClr val="212121"/>
                </a:solidFill>
                <a:latin typeface="Roboto Condensed"/>
              </a:rPr>
            </a:br>
            <a:r>
              <a:rPr lang="en-US" sz="2000" b="0" strike="noStrike" spc="-1" dirty="0" smtClean="0">
                <a:solidFill>
                  <a:srgbClr val="212121"/>
                </a:solidFill>
                <a:latin typeface="Roboto Condensed"/>
              </a:rPr>
              <a:t>Dissolved </a:t>
            </a:r>
            <a:r>
              <a:rPr lang="en-US" sz="2000" b="0" strike="noStrike" spc="-1" dirty="0">
                <a:solidFill>
                  <a:srgbClr val="212121"/>
                </a:solidFill>
                <a:latin typeface="Roboto Condensed"/>
              </a:rPr>
              <a:t>Oxygen Sensor </a:t>
            </a:r>
            <a:endParaRPr lang="en-IN" sz="2000" b="0" strike="noStrike" spc="-1" dirty="0">
              <a:latin typeface="Arial"/>
            </a:endParaRPr>
          </a:p>
        </p:txBody>
      </p:sp>
      <p:sp>
        <p:nvSpPr>
          <p:cNvPr id="703" name="CustomShape 8"/>
          <p:cNvSpPr/>
          <p:nvPr/>
        </p:nvSpPr>
        <p:spPr>
          <a:xfrm>
            <a:off x="2176920" y="1423440"/>
            <a:ext cx="3068640" cy="6184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Temperature Sensor</a:t>
            </a:r>
            <a:endParaRPr lang="en-IN" sz="2000" b="0" strike="noStrike" spc="-1" dirty="0">
              <a:latin typeface="Arial"/>
            </a:endParaRPr>
          </a:p>
          <a:p>
            <a:pPr marL="809640" lvl="1" indent="-352080" algn="just">
              <a:lnSpc>
                <a:spcPct val="90000"/>
              </a:lnSpc>
              <a:spcBef>
                <a:spcPts val="499"/>
              </a:spcBef>
              <a:buClr>
                <a:srgbClr val="B84742"/>
              </a:buClr>
              <a:buFont typeface="Wingdings 3" charset="2"/>
              <a:buChar char=""/>
            </a:pPr>
            <a:r>
              <a:rPr lang="en-US" sz="2000" b="0" strike="noStrike" spc="-1" dirty="0">
                <a:solidFill>
                  <a:srgbClr val="212121"/>
                </a:solidFill>
                <a:latin typeface="Roboto Condensed"/>
              </a:rPr>
              <a:t>Conductivity Sensor</a:t>
            </a:r>
            <a:endParaRPr lang="en-IN" sz="2000" b="0" strike="noStrike" spc="-1" dirty="0">
              <a:latin typeface="Arial"/>
            </a:endParaRPr>
          </a:p>
        </p:txBody>
      </p:sp>
      <p:sp>
        <p:nvSpPr>
          <p:cNvPr id="704" name="CustomShape 9"/>
          <p:cNvSpPr/>
          <p:nvPr/>
        </p:nvSpPr>
        <p:spPr>
          <a:xfrm>
            <a:off x="5245560" y="5340780"/>
            <a:ext cx="4636440" cy="37908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r>
              <a:rPr lang="en-US" sz="2400" b="1" strike="noStrike" spc="-1">
                <a:solidFill>
                  <a:srgbClr val="B84742"/>
                </a:solidFill>
                <a:latin typeface="Roboto Condensed"/>
              </a:rPr>
              <a:t>Unmanned Surface Vehicle (USV)</a:t>
            </a:r>
            <a:endParaRPr lang="en-IN" sz="2400" b="0" strike="noStrike" spc="-1">
              <a:latin typeface="Arial"/>
            </a:endParaRPr>
          </a:p>
        </p:txBody>
      </p:sp>
      <p:sp>
        <p:nvSpPr>
          <p:cNvPr id="14" name="Rounded Rectangle 13"/>
          <p:cNvSpPr/>
          <p:nvPr/>
        </p:nvSpPr>
        <p:spPr>
          <a:xfrm>
            <a:off x="8962200" y="131980"/>
            <a:ext cx="303680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Requirements for </a:t>
            </a:r>
            <a:r>
              <a:rPr lang="en-IN" dirty="0" err="1"/>
              <a:t>IoT</a:t>
            </a:r>
            <a:r>
              <a:rPr lang="en-IN" dirty="0"/>
              <a:t> Setup </a:t>
            </a:r>
          </a:p>
        </p:txBody>
      </p:sp>
    </p:spTree>
    <p:extLst>
      <p:ext uri="{BB962C8B-B14F-4D97-AF65-F5344CB8AC3E}">
        <p14:creationId xmlns:p14="http://schemas.microsoft.com/office/powerpoint/2010/main" val="324331378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01">
                                            <p:txEl>
                                              <p:pRg st="0" end="0"/>
                                            </p:txEl>
                                          </p:spTgt>
                                        </p:tgtEl>
                                        <p:attrNameLst>
                                          <p:attrName>style.visibility</p:attrName>
                                        </p:attrNameLst>
                                      </p:cBhvr>
                                      <p:to>
                                        <p:strVal val="visible"/>
                                      </p:to>
                                    </p:set>
                                    <p:animEffect transition="in" filter="fade">
                                      <p:cBhvr additive="repl">
                                        <p:cTn id="7" dur="500"/>
                                        <p:tgtEl>
                                          <p:spTgt spid="701">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697"/>
                                        </p:tgtEl>
                                        <p:attrNameLst>
                                          <p:attrName>style.visibility</p:attrName>
                                        </p:attrNameLst>
                                      </p:cBhvr>
                                      <p:to>
                                        <p:strVal val="visible"/>
                                      </p:to>
                                    </p:set>
                                    <p:animEffect transition="in" filter="fade">
                                      <p:cBhvr additive="repl">
                                        <p:cTn id="10" dur="500"/>
                                        <p:tgtEl>
                                          <p:spTgt spid="69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702">
                                            <p:txEl>
                                              <p:pRg st="0" end="0"/>
                                            </p:txEl>
                                          </p:spTgt>
                                        </p:tgtEl>
                                        <p:attrNameLst>
                                          <p:attrName>style.visibility</p:attrName>
                                        </p:attrNameLst>
                                      </p:cBhvr>
                                      <p:to>
                                        <p:strVal val="visible"/>
                                      </p:to>
                                    </p:set>
                                    <p:animEffect transition="in" filter="fade">
                                      <p:cBhvr additive="repl">
                                        <p:cTn id="15" dur="500"/>
                                        <p:tgtEl>
                                          <p:spTgt spid="70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702">
                                            <p:txEl>
                                              <p:pRg st="1" end="1"/>
                                            </p:txEl>
                                          </p:spTgt>
                                        </p:tgtEl>
                                        <p:attrNameLst>
                                          <p:attrName>style.visibility</p:attrName>
                                        </p:attrNameLst>
                                      </p:cBhvr>
                                      <p:to>
                                        <p:strVal val="visible"/>
                                      </p:to>
                                    </p:set>
                                    <p:animEffect transition="in" filter="fade">
                                      <p:cBhvr additive="repl">
                                        <p:cTn id="20" dur="500"/>
                                        <p:tgtEl>
                                          <p:spTgt spid="70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702">
                                            <p:txEl>
                                              <p:pRg st="2" end="2"/>
                                            </p:txEl>
                                          </p:spTgt>
                                        </p:tgtEl>
                                        <p:attrNameLst>
                                          <p:attrName>style.visibility</p:attrName>
                                        </p:attrNameLst>
                                      </p:cBhvr>
                                      <p:to>
                                        <p:strVal val="visible"/>
                                      </p:to>
                                    </p:set>
                                    <p:animEffect transition="in" filter="fade">
                                      <p:cBhvr additive="repl">
                                        <p:cTn id="25" dur="500"/>
                                        <p:tgtEl>
                                          <p:spTgt spid="702">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702">
                                            <p:txEl>
                                              <p:pRg st="3" end="3"/>
                                            </p:txEl>
                                          </p:spTgt>
                                        </p:tgtEl>
                                        <p:attrNameLst>
                                          <p:attrName>style.visibility</p:attrName>
                                        </p:attrNameLst>
                                      </p:cBhvr>
                                      <p:to>
                                        <p:strVal val="visible"/>
                                      </p:to>
                                    </p:set>
                                    <p:animEffect transition="in" filter="fade">
                                      <p:cBhvr additive="repl">
                                        <p:cTn id="30" dur="500"/>
                                        <p:tgtEl>
                                          <p:spTgt spid="70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703">
                                            <p:txEl>
                                              <p:pRg st="0" end="0"/>
                                            </p:txEl>
                                          </p:spTgt>
                                        </p:tgtEl>
                                        <p:attrNameLst>
                                          <p:attrName>style.visibility</p:attrName>
                                        </p:attrNameLst>
                                      </p:cBhvr>
                                      <p:to>
                                        <p:strVal val="visible"/>
                                      </p:to>
                                    </p:set>
                                    <p:animEffect transition="in" filter="fade">
                                      <p:cBhvr additive="repl">
                                        <p:cTn id="35" dur="500"/>
                                        <p:tgtEl>
                                          <p:spTgt spid="70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703">
                                            <p:txEl>
                                              <p:pRg st="1" end="1"/>
                                            </p:txEl>
                                          </p:spTgt>
                                        </p:tgtEl>
                                        <p:attrNameLst>
                                          <p:attrName>style.visibility</p:attrName>
                                        </p:attrNameLst>
                                      </p:cBhvr>
                                      <p:to>
                                        <p:strVal val="visible"/>
                                      </p:to>
                                    </p:set>
                                    <p:animEffect transition="in" filter="fade">
                                      <p:cBhvr additive="repl">
                                        <p:cTn id="40" dur="500"/>
                                        <p:tgtEl>
                                          <p:spTgt spid="703">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694">
                                            <p:txEl>
                                              <p:pRg st="0" end="0"/>
                                            </p:txEl>
                                          </p:spTgt>
                                        </p:tgtEl>
                                        <p:attrNameLst>
                                          <p:attrName>style.visibility</p:attrName>
                                        </p:attrNameLst>
                                      </p:cBhvr>
                                      <p:to>
                                        <p:strVal val="visible"/>
                                      </p:to>
                                    </p:set>
                                    <p:animEffect transition="in" filter="fade">
                                      <p:cBhvr additive="repl">
                                        <p:cTn id="45" dur="500"/>
                                        <p:tgtEl>
                                          <p:spTgt spid="69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nodeType="clickEffect">
                                  <p:stCondLst>
                                    <p:cond delay="0"/>
                                  </p:stCondLst>
                                  <p:childTnLst>
                                    <p:set>
                                      <p:cBhvr>
                                        <p:cTn id="49" dur="1" fill="hold">
                                          <p:stCondLst>
                                            <p:cond delay="0"/>
                                          </p:stCondLst>
                                        </p:cTn>
                                        <p:tgtEl>
                                          <p:spTgt spid="694">
                                            <p:txEl>
                                              <p:pRg st="1" end="1"/>
                                            </p:txEl>
                                          </p:spTgt>
                                        </p:tgtEl>
                                        <p:attrNameLst>
                                          <p:attrName>style.visibility</p:attrName>
                                        </p:attrNameLst>
                                      </p:cBhvr>
                                      <p:to>
                                        <p:strVal val="visible"/>
                                      </p:to>
                                    </p:set>
                                    <p:animEffect transition="in" filter="fade">
                                      <p:cBhvr additive="repl">
                                        <p:cTn id="50" dur="500"/>
                                        <p:tgtEl>
                                          <p:spTgt spid="694">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nodeType="clickEffect">
                                  <p:stCondLst>
                                    <p:cond delay="0"/>
                                  </p:stCondLst>
                                  <p:childTnLst>
                                    <p:set>
                                      <p:cBhvr>
                                        <p:cTn id="54" dur="1" fill="hold">
                                          <p:stCondLst>
                                            <p:cond delay="0"/>
                                          </p:stCondLst>
                                        </p:cTn>
                                        <p:tgtEl>
                                          <p:spTgt spid="694">
                                            <p:txEl>
                                              <p:pRg st="2" end="2"/>
                                            </p:txEl>
                                          </p:spTgt>
                                        </p:tgtEl>
                                        <p:attrNameLst>
                                          <p:attrName>style.visibility</p:attrName>
                                        </p:attrNameLst>
                                      </p:cBhvr>
                                      <p:to>
                                        <p:strVal val="visible"/>
                                      </p:to>
                                    </p:set>
                                    <p:animEffect transition="in" filter="fade">
                                      <p:cBhvr additive="repl">
                                        <p:cTn id="55" dur="500"/>
                                        <p:tgtEl>
                                          <p:spTgt spid="694">
                                            <p:txEl>
                                              <p:pRg st="2" end="2"/>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fill="hold" nodeType="clickEffect">
                                  <p:stCondLst>
                                    <p:cond delay="0"/>
                                  </p:stCondLst>
                                  <p:childTnLst>
                                    <p:set>
                                      <p:cBhvr>
                                        <p:cTn id="59" dur="1" fill="hold">
                                          <p:stCondLst>
                                            <p:cond delay="0"/>
                                          </p:stCondLst>
                                        </p:cTn>
                                        <p:tgtEl>
                                          <p:spTgt spid="695">
                                            <p:txEl>
                                              <p:pRg st="0" end="0"/>
                                            </p:txEl>
                                          </p:spTgt>
                                        </p:tgtEl>
                                        <p:attrNameLst>
                                          <p:attrName>style.visibility</p:attrName>
                                        </p:attrNameLst>
                                      </p:cBhvr>
                                      <p:to>
                                        <p:strVal val="visible"/>
                                      </p:to>
                                    </p:set>
                                    <p:animEffect transition="in" filter="fade">
                                      <p:cBhvr additive="repl">
                                        <p:cTn id="60" dur="500"/>
                                        <p:tgtEl>
                                          <p:spTgt spid="695">
                                            <p:txEl>
                                              <p:pRg st="0" end="0"/>
                                            </p:txEl>
                                          </p:spTgt>
                                        </p:tgtEl>
                                      </p:cBhvr>
                                    </p:animEffect>
                                  </p:childTnLst>
                                </p:cTn>
                              </p:par>
                              <p:par>
                                <p:cTn id="61" presetID="10" presetClass="entr" fill="hold" nodeType="withEffect">
                                  <p:stCondLst>
                                    <p:cond delay="0"/>
                                  </p:stCondLst>
                                  <p:childTnLst>
                                    <p:set>
                                      <p:cBhvr>
                                        <p:cTn id="62" dur="1" fill="hold">
                                          <p:stCondLst>
                                            <p:cond delay="0"/>
                                          </p:stCondLst>
                                        </p:cTn>
                                        <p:tgtEl>
                                          <p:spTgt spid="698"/>
                                        </p:tgtEl>
                                        <p:attrNameLst>
                                          <p:attrName>style.visibility</p:attrName>
                                        </p:attrNameLst>
                                      </p:cBhvr>
                                      <p:to>
                                        <p:strVal val="visible"/>
                                      </p:to>
                                    </p:set>
                                    <p:animEffect transition="in" filter="fade">
                                      <p:cBhvr additive="repl">
                                        <p:cTn id="63" dur="500"/>
                                        <p:tgtEl>
                                          <p:spTgt spid="69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fill="hold" nodeType="clickEffect">
                                  <p:stCondLst>
                                    <p:cond delay="0"/>
                                  </p:stCondLst>
                                  <p:childTnLst>
                                    <p:set>
                                      <p:cBhvr>
                                        <p:cTn id="67" dur="1" fill="hold">
                                          <p:stCondLst>
                                            <p:cond delay="0"/>
                                          </p:stCondLst>
                                        </p:cTn>
                                        <p:tgtEl>
                                          <p:spTgt spid="695">
                                            <p:txEl>
                                              <p:pRg st="1" end="1"/>
                                            </p:txEl>
                                          </p:spTgt>
                                        </p:tgtEl>
                                        <p:attrNameLst>
                                          <p:attrName>style.visibility</p:attrName>
                                        </p:attrNameLst>
                                      </p:cBhvr>
                                      <p:to>
                                        <p:strVal val="visible"/>
                                      </p:to>
                                    </p:set>
                                    <p:animEffect transition="in" filter="fade">
                                      <p:cBhvr additive="repl">
                                        <p:cTn id="68" dur="500"/>
                                        <p:tgtEl>
                                          <p:spTgt spid="695">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fill="hold" nodeType="clickEffect">
                                  <p:stCondLst>
                                    <p:cond delay="0"/>
                                  </p:stCondLst>
                                  <p:childTnLst>
                                    <p:set>
                                      <p:cBhvr>
                                        <p:cTn id="72" dur="1" fill="hold">
                                          <p:stCondLst>
                                            <p:cond delay="0"/>
                                          </p:stCondLst>
                                        </p:cTn>
                                        <p:tgtEl>
                                          <p:spTgt spid="695">
                                            <p:txEl>
                                              <p:pRg st="2" end="2"/>
                                            </p:txEl>
                                          </p:spTgt>
                                        </p:tgtEl>
                                        <p:attrNameLst>
                                          <p:attrName>style.visibility</p:attrName>
                                        </p:attrNameLst>
                                      </p:cBhvr>
                                      <p:to>
                                        <p:strVal val="visible"/>
                                      </p:to>
                                    </p:set>
                                    <p:animEffect transition="in" filter="fade">
                                      <p:cBhvr additive="repl">
                                        <p:cTn id="73" dur="500"/>
                                        <p:tgtEl>
                                          <p:spTgt spid="695">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fill="hold" nodeType="clickEffect">
                                  <p:stCondLst>
                                    <p:cond delay="0"/>
                                  </p:stCondLst>
                                  <p:childTnLst>
                                    <p:set>
                                      <p:cBhvr>
                                        <p:cTn id="77" dur="1" fill="hold">
                                          <p:stCondLst>
                                            <p:cond delay="0"/>
                                          </p:stCondLst>
                                        </p:cTn>
                                        <p:tgtEl>
                                          <p:spTgt spid="704">
                                            <p:txEl>
                                              <p:pRg st="0" end="0"/>
                                            </p:txEl>
                                          </p:spTgt>
                                        </p:tgtEl>
                                        <p:attrNameLst>
                                          <p:attrName>style.visibility</p:attrName>
                                        </p:attrNameLst>
                                      </p:cBhvr>
                                      <p:to>
                                        <p:strVal val="visible"/>
                                      </p:to>
                                    </p:set>
                                    <p:animEffect transition="in" filter="fade">
                                      <p:cBhvr additive="repl">
                                        <p:cTn id="78" dur="500"/>
                                        <p:tgtEl>
                                          <p:spTgt spid="704">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fill="hold" nodeType="clickEffect">
                                  <p:stCondLst>
                                    <p:cond delay="0"/>
                                  </p:stCondLst>
                                  <p:childTnLst>
                                    <p:set>
                                      <p:cBhvr>
                                        <p:cTn id="82" dur="1" fill="hold">
                                          <p:stCondLst>
                                            <p:cond delay="0"/>
                                          </p:stCondLst>
                                        </p:cTn>
                                        <p:tgtEl>
                                          <p:spTgt spid="696">
                                            <p:txEl>
                                              <p:pRg st="0" end="0"/>
                                            </p:txEl>
                                          </p:spTgt>
                                        </p:tgtEl>
                                        <p:attrNameLst>
                                          <p:attrName>style.visibility</p:attrName>
                                        </p:attrNameLst>
                                      </p:cBhvr>
                                      <p:to>
                                        <p:strVal val="visible"/>
                                      </p:to>
                                    </p:set>
                                    <p:animEffect transition="in" filter="fade">
                                      <p:cBhvr additive="repl">
                                        <p:cTn id="83" dur="500"/>
                                        <p:tgtEl>
                                          <p:spTgt spid="696">
                                            <p:txEl>
                                              <p:pRg st="0" end="0"/>
                                            </p:txEl>
                                          </p:spTgt>
                                        </p:tgtEl>
                                      </p:cBhvr>
                                    </p:animEffect>
                                  </p:childTnLst>
                                </p:cTn>
                              </p:par>
                              <p:par>
                                <p:cTn id="84" presetID="10" presetClass="entr" fill="hold" nodeType="withEffect">
                                  <p:stCondLst>
                                    <p:cond delay="0"/>
                                  </p:stCondLst>
                                  <p:childTnLst>
                                    <p:set>
                                      <p:cBhvr>
                                        <p:cTn id="85" dur="1" fill="hold">
                                          <p:stCondLst>
                                            <p:cond delay="0"/>
                                          </p:stCondLst>
                                        </p:cTn>
                                        <p:tgtEl>
                                          <p:spTgt spid="699"/>
                                        </p:tgtEl>
                                        <p:attrNameLst>
                                          <p:attrName>style.visibility</p:attrName>
                                        </p:attrNameLst>
                                      </p:cBhvr>
                                      <p:to>
                                        <p:strVal val="visible"/>
                                      </p:to>
                                    </p:set>
                                    <p:animEffect transition="in" filter="fade">
                                      <p:cBhvr additive="repl">
                                        <p:cTn id="86" dur="500"/>
                                        <p:tgtEl>
                                          <p:spTgt spid="699"/>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fill="hold" nodeType="clickEffect">
                                  <p:stCondLst>
                                    <p:cond delay="0"/>
                                  </p:stCondLst>
                                  <p:childTnLst>
                                    <p:set>
                                      <p:cBhvr>
                                        <p:cTn id="90" dur="1" fill="hold">
                                          <p:stCondLst>
                                            <p:cond delay="0"/>
                                          </p:stCondLst>
                                        </p:cTn>
                                        <p:tgtEl>
                                          <p:spTgt spid="696">
                                            <p:txEl>
                                              <p:pRg st="1" end="1"/>
                                            </p:txEl>
                                          </p:spTgt>
                                        </p:tgtEl>
                                        <p:attrNameLst>
                                          <p:attrName>style.visibility</p:attrName>
                                        </p:attrNameLst>
                                      </p:cBhvr>
                                      <p:to>
                                        <p:strVal val="visible"/>
                                      </p:to>
                                    </p:set>
                                    <p:animEffect transition="in" filter="fade">
                                      <p:cBhvr additive="repl">
                                        <p:cTn id="91" dur="500"/>
                                        <p:tgtEl>
                                          <p:spTgt spid="696">
                                            <p:txEl>
                                              <p:pRg st="1" end="1"/>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fill="hold" nodeType="clickEffect">
                                  <p:stCondLst>
                                    <p:cond delay="0"/>
                                  </p:stCondLst>
                                  <p:childTnLst>
                                    <p:set>
                                      <p:cBhvr>
                                        <p:cTn id="95" dur="1" fill="hold">
                                          <p:stCondLst>
                                            <p:cond delay="0"/>
                                          </p:stCondLst>
                                        </p:cTn>
                                        <p:tgtEl>
                                          <p:spTgt spid="696">
                                            <p:txEl>
                                              <p:pRg st="2" end="2"/>
                                            </p:txEl>
                                          </p:spTgt>
                                        </p:tgtEl>
                                        <p:attrNameLst>
                                          <p:attrName>style.visibility</p:attrName>
                                        </p:attrNameLst>
                                      </p:cBhvr>
                                      <p:to>
                                        <p:strVal val="visible"/>
                                      </p:to>
                                    </p:set>
                                    <p:animEffect transition="in" filter="fade">
                                      <p:cBhvr additive="repl">
                                        <p:cTn id="96" dur="500"/>
                                        <p:tgtEl>
                                          <p:spTgt spid="696">
                                            <p:txEl>
                                              <p:pRg st="2" end="2"/>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fill="hold" nodeType="clickEffect">
                                  <p:stCondLst>
                                    <p:cond delay="0"/>
                                  </p:stCondLst>
                                  <p:childTnLst>
                                    <p:set>
                                      <p:cBhvr>
                                        <p:cTn id="100" dur="1" fill="hold">
                                          <p:stCondLst>
                                            <p:cond delay="0"/>
                                          </p:stCondLst>
                                        </p:cTn>
                                        <p:tgtEl>
                                          <p:spTgt spid="696">
                                            <p:txEl>
                                              <p:pRg st="3" end="3"/>
                                            </p:txEl>
                                          </p:spTgt>
                                        </p:tgtEl>
                                        <p:attrNameLst>
                                          <p:attrName>style.visibility</p:attrName>
                                        </p:attrNameLst>
                                      </p:cBhvr>
                                      <p:to>
                                        <p:strVal val="visible"/>
                                      </p:to>
                                    </p:set>
                                    <p:animEffect transition="in" filter="fade">
                                      <p:cBhvr additive="repl">
                                        <p:cTn id="101" dur="500"/>
                                        <p:tgtEl>
                                          <p:spTgt spid="69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Water Quality Monitoring - IoT Based Application</a:t>
            </a:r>
            <a:endParaRPr lang="en-US" sz="3400" b="0" strike="noStrike" spc="-1">
              <a:solidFill>
                <a:srgbClr val="212121"/>
              </a:solidFill>
              <a:latin typeface="Roboto Condensed"/>
            </a:endParaRPr>
          </a:p>
        </p:txBody>
      </p:sp>
      <p:grpSp>
        <p:nvGrpSpPr>
          <p:cNvPr id="707" name="Group 3"/>
          <p:cNvGrpSpPr/>
          <p:nvPr/>
        </p:nvGrpSpPr>
        <p:grpSpPr>
          <a:xfrm>
            <a:off x="5905440" y="2524320"/>
            <a:ext cx="2390040" cy="1607400"/>
            <a:chOff x="5905440" y="2524320"/>
            <a:chExt cx="2390040" cy="1607400"/>
          </a:xfrm>
        </p:grpSpPr>
        <p:sp>
          <p:nvSpPr>
            <p:cNvPr id="708" name="CustomShape 4"/>
            <p:cNvSpPr/>
            <p:nvPr/>
          </p:nvSpPr>
          <p:spPr>
            <a:xfrm>
              <a:off x="5975640" y="3661920"/>
              <a:ext cx="862560" cy="36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grpSp>
          <p:nvGrpSpPr>
            <p:cNvPr id="709" name="Group 5"/>
            <p:cNvGrpSpPr/>
            <p:nvPr/>
          </p:nvGrpSpPr>
          <p:grpSpPr>
            <a:xfrm>
              <a:off x="5905440" y="2524320"/>
              <a:ext cx="2390040" cy="1607400"/>
              <a:chOff x="5905440" y="2524320"/>
              <a:chExt cx="2390040" cy="1607400"/>
            </a:xfrm>
          </p:grpSpPr>
          <p:grpSp>
            <p:nvGrpSpPr>
              <p:cNvPr id="710" name="Group 6"/>
              <p:cNvGrpSpPr/>
              <p:nvPr/>
            </p:nvGrpSpPr>
            <p:grpSpPr>
              <a:xfrm>
                <a:off x="5973120" y="2524320"/>
                <a:ext cx="2322360" cy="1607400"/>
                <a:chOff x="5973120" y="2524320"/>
                <a:chExt cx="2322360" cy="1607400"/>
              </a:xfrm>
            </p:grpSpPr>
            <p:sp>
              <p:nvSpPr>
                <p:cNvPr id="711" name="CustomShape 7"/>
                <p:cNvSpPr/>
                <p:nvPr/>
              </p:nvSpPr>
              <p:spPr>
                <a:xfrm>
                  <a:off x="683856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Cloud Services</a:t>
                  </a:r>
                  <a:endParaRPr lang="en-IN" sz="1800" b="0" strike="noStrike" spc="-1">
                    <a:latin typeface="Arial"/>
                  </a:endParaRPr>
                </a:p>
              </p:txBody>
            </p:sp>
            <p:sp>
              <p:nvSpPr>
                <p:cNvPr id="712" name="CustomShape 8"/>
                <p:cNvSpPr/>
                <p:nvPr/>
              </p:nvSpPr>
              <p:spPr>
                <a:xfrm>
                  <a:off x="5973120" y="2524320"/>
                  <a:ext cx="2322360" cy="64487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1800" b="0" strike="noStrike" spc="-1" dirty="0">
                      <a:solidFill>
                        <a:srgbClr val="212121"/>
                      </a:solidFill>
                      <a:latin typeface="Roboto Condensed"/>
                    </a:rPr>
                    <a:t>Central and Remote </a:t>
                  </a:r>
                  <a:endParaRPr lang="en-IN" sz="1800" b="0" strike="noStrike" spc="-1" dirty="0">
                    <a:latin typeface="Arial"/>
                  </a:endParaRPr>
                </a:p>
                <a:p>
                  <a:pPr algn="ctr">
                    <a:lnSpc>
                      <a:spcPct val="100000"/>
                    </a:lnSpc>
                  </a:pPr>
                  <a:r>
                    <a:rPr lang="en-US" sz="1800" b="0" strike="noStrike" spc="-1" dirty="0">
                      <a:solidFill>
                        <a:srgbClr val="212121"/>
                      </a:solidFill>
                      <a:latin typeface="Roboto Condensed"/>
                    </a:rPr>
                    <a:t>Storage/Analysis</a:t>
                  </a:r>
                  <a:endParaRPr lang="en-IN" sz="1800" b="0" strike="noStrike" spc="-1" dirty="0">
                    <a:latin typeface="Arial"/>
                  </a:endParaRPr>
                </a:p>
              </p:txBody>
            </p:sp>
          </p:grpSp>
          <p:sp>
            <p:nvSpPr>
              <p:cNvPr id="713" name="CustomShape 9"/>
              <p:cNvSpPr/>
              <p:nvPr/>
            </p:nvSpPr>
            <p:spPr>
              <a:xfrm>
                <a:off x="5905440" y="3310920"/>
                <a:ext cx="101268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grpSp>
        <p:nvGrpSpPr>
          <p:cNvPr id="714" name="Group 10"/>
          <p:cNvGrpSpPr/>
          <p:nvPr/>
        </p:nvGrpSpPr>
        <p:grpSpPr>
          <a:xfrm>
            <a:off x="8203680" y="3191760"/>
            <a:ext cx="3845160" cy="1644480"/>
            <a:chOff x="8203680" y="3191760"/>
            <a:chExt cx="3845160" cy="1644480"/>
          </a:xfrm>
        </p:grpSpPr>
        <p:grpSp>
          <p:nvGrpSpPr>
            <p:cNvPr id="715" name="Group 11"/>
            <p:cNvGrpSpPr/>
            <p:nvPr/>
          </p:nvGrpSpPr>
          <p:grpSpPr>
            <a:xfrm>
              <a:off x="9945720" y="3191760"/>
              <a:ext cx="2103120" cy="1644480"/>
              <a:chOff x="9945720" y="3191760"/>
              <a:chExt cx="2103120" cy="1644480"/>
            </a:xfrm>
          </p:grpSpPr>
          <p:sp>
            <p:nvSpPr>
              <p:cNvPr id="716" name="CustomShape 12"/>
              <p:cNvSpPr/>
              <p:nvPr/>
            </p:nvSpPr>
            <p:spPr>
              <a:xfrm>
                <a:off x="1031508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Data Analytics</a:t>
                </a:r>
                <a:endParaRPr lang="en-IN" sz="1800" b="0" strike="noStrike" spc="-1">
                  <a:latin typeface="Arial"/>
                </a:endParaRPr>
              </a:p>
            </p:txBody>
          </p:sp>
          <p:sp>
            <p:nvSpPr>
              <p:cNvPr id="717" name="CustomShape 13"/>
              <p:cNvSpPr/>
              <p:nvPr/>
            </p:nvSpPr>
            <p:spPr>
              <a:xfrm>
                <a:off x="9945720" y="4197240"/>
                <a:ext cx="21031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dirty="0">
                    <a:solidFill>
                      <a:srgbClr val="212121"/>
                    </a:solidFill>
                    <a:latin typeface="Roboto Condensed"/>
                  </a:rPr>
                  <a:t>Research / Decision Making</a:t>
                </a:r>
                <a:endParaRPr lang="en-IN" sz="1800" b="0" strike="noStrike" spc="-1" dirty="0">
                  <a:latin typeface="Arial"/>
                </a:endParaRPr>
              </a:p>
            </p:txBody>
          </p:sp>
        </p:grpSp>
        <p:grpSp>
          <p:nvGrpSpPr>
            <p:cNvPr id="718" name="Group 14"/>
            <p:cNvGrpSpPr/>
            <p:nvPr/>
          </p:nvGrpSpPr>
          <p:grpSpPr>
            <a:xfrm>
              <a:off x="8203680" y="3310560"/>
              <a:ext cx="2110680" cy="638280"/>
              <a:chOff x="8203680" y="3310560"/>
              <a:chExt cx="2110680" cy="638280"/>
            </a:xfrm>
          </p:grpSpPr>
          <p:sp>
            <p:nvSpPr>
              <p:cNvPr id="719" name="CustomShape 15"/>
              <p:cNvSpPr/>
              <p:nvPr/>
            </p:nvSpPr>
            <p:spPr>
              <a:xfrm>
                <a:off x="8203680" y="3661920"/>
                <a:ext cx="2110680" cy="36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720" name="CustomShape 16"/>
              <p:cNvSpPr/>
              <p:nvPr/>
            </p:nvSpPr>
            <p:spPr>
              <a:xfrm>
                <a:off x="9321840" y="331056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grpSp>
      <p:grpSp>
        <p:nvGrpSpPr>
          <p:cNvPr id="721" name="Group 17"/>
          <p:cNvGrpSpPr/>
          <p:nvPr/>
        </p:nvGrpSpPr>
        <p:grpSpPr>
          <a:xfrm>
            <a:off x="7521120" y="1031760"/>
            <a:ext cx="3354964" cy="2269080"/>
            <a:chOff x="7521120" y="1031760"/>
            <a:chExt cx="3354964" cy="2269080"/>
          </a:xfrm>
        </p:grpSpPr>
        <p:sp>
          <p:nvSpPr>
            <p:cNvPr id="722" name="CustomShape 18"/>
            <p:cNvSpPr/>
            <p:nvPr/>
          </p:nvSpPr>
          <p:spPr>
            <a:xfrm>
              <a:off x="8937000" y="1455480"/>
              <a:ext cx="1357200" cy="93060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Pollution Control Board</a:t>
              </a:r>
              <a:endParaRPr lang="en-IN" sz="1800" b="0" strike="noStrike" spc="-1">
                <a:latin typeface="Arial"/>
              </a:endParaRPr>
            </a:p>
          </p:txBody>
        </p:sp>
        <p:grpSp>
          <p:nvGrpSpPr>
            <p:cNvPr id="723" name="Group 19"/>
            <p:cNvGrpSpPr/>
            <p:nvPr/>
          </p:nvGrpSpPr>
          <p:grpSpPr>
            <a:xfrm>
              <a:off x="7521120" y="2386440"/>
              <a:ext cx="2094120" cy="914400"/>
              <a:chOff x="7521120" y="2386440"/>
              <a:chExt cx="2094120" cy="914400"/>
            </a:xfrm>
          </p:grpSpPr>
          <p:sp>
            <p:nvSpPr>
              <p:cNvPr id="724" name="CustomShape 20"/>
              <p:cNvSpPr/>
              <p:nvPr/>
            </p:nvSpPr>
            <p:spPr>
              <a:xfrm flipV="1">
                <a:off x="7521120" y="2385720"/>
                <a:ext cx="2094120" cy="804600"/>
              </a:xfrm>
              <a:custGeom>
                <a:avLst/>
                <a:gdLst/>
                <a:ahLst/>
                <a:cxnLst/>
                <a:rect l="l" t="t" r="r" b="b"/>
                <a:pathLst>
                  <a:path w="21600" h="21600">
                    <a:moveTo>
                      <a:pt x="0" y="0"/>
                    </a:moveTo>
                    <a:lnTo>
                      <a:pt x="21600" y="21600"/>
                    </a:lnTo>
                  </a:path>
                </a:pathLst>
              </a:custGeom>
              <a:noFill/>
              <a:ln w="19080">
                <a:solidFill>
                  <a:schemeClr val="tx1"/>
                </a:solidFill>
                <a:tailEnd type="triangle" w="med" len="med"/>
              </a:ln>
            </p:spPr>
            <p:style>
              <a:lnRef idx="1">
                <a:schemeClr val="accent1"/>
              </a:lnRef>
              <a:fillRef idx="0">
                <a:schemeClr val="accent1"/>
              </a:fillRef>
              <a:effectRef idx="0">
                <a:schemeClr val="accent1"/>
              </a:effectRef>
              <a:fontRef idx="minor"/>
            </p:style>
          </p:sp>
          <p:sp>
            <p:nvSpPr>
              <p:cNvPr id="725" name="CustomShape 21"/>
              <p:cNvSpPr/>
              <p:nvPr/>
            </p:nvSpPr>
            <p:spPr>
              <a:xfrm>
                <a:off x="8520120" y="266256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sp>
          <p:nvSpPr>
            <p:cNvPr id="726" name="CustomShape 22"/>
            <p:cNvSpPr/>
            <p:nvPr/>
          </p:nvSpPr>
          <p:spPr>
            <a:xfrm>
              <a:off x="8670959" y="1031760"/>
              <a:ext cx="2205125"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1800" b="0" strike="noStrike" spc="-1" dirty="0">
                  <a:solidFill>
                    <a:srgbClr val="212121"/>
                  </a:solidFill>
                  <a:latin typeface="Roboto Condensed"/>
                </a:rPr>
                <a:t>Report Generation</a:t>
              </a:r>
              <a:endParaRPr lang="en-IN" sz="1800" b="0" strike="noStrike" spc="-1" dirty="0">
                <a:latin typeface="Arial"/>
              </a:endParaRPr>
            </a:p>
          </p:txBody>
        </p:sp>
      </p:grpSp>
      <p:grpSp>
        <p:nvGrpSpPr>
          <p:cNvPr id="727" name="Group 23"/>
          <p:cNvGrpSpPr/>
          <p:nvPr/>
        </p:nvGrpSpPr>
        <p:grpSpPr>
          <a:xfrm>
            <a:off x="4092840" y="4140360"/>
            <a:ext cx="2422080" cy="2409840"/>
            <a:chOff x="4092840" y="4140360"/>
            <a:chExt cx="2422080" cy="2409840"/>
          </a:xfrm>
        </p:grpSpPr>
        <p:grpSp>
          <p:nvGrpSpPr>
            <p:cNvPr id="728" name="Group 24"/>
            <p:cNvGrpSpPr/>
            <p:nvPr/>
          </p:nvGrpSpPr>
          <p:grpSpPr>
            <a:xfrm>
              <a:off x="4092840" y="4973760"/>
              <a:ext cx="2422080" cy="1576440"/>
              <a:chOff x="4092840" y="4973760"/>
              <a:chExt cx="2422080" cy="1576440"/>
            </a:xfrm>
          </p:grpSpPr>
          <p:sp>
            <p:nvSpPr>
              <p:cNvPr id="729" name="CustomShape 25"/>
              <p:cNvSpPr/>
              <p:nvPr/>
            </p:nvSpPr>
            <p:spPr>
              <a:xfrm>
                <a:off x="4608000" y="4973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USV Controller Node</a:t>
                </a:r>
                <a:endParaRPr lang="en-IN" sz="1800" b="0" strike="noStrike" spc="-1">
                  <a:latin typeface="Arial"/>
                </a:endParaRPr>
              </a:p>
            </p:txBody>
          </p:sp>
          <p:sp>
            <p:nvSpPr>
              <p:cNvPr id="730" name="CustomShape 26"/>
              <p:cNvSpPr/>
              <p:nvPr/>
            </p:nvSpPr>
            <p:spPr>
              <a:xfrm>
                <a:off x="4092840" y="5911200"/>
                <a:ext cx="24220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Unmanned Surface Vehicle</a:t>
                </a:r>
                <a:endParaRPr lang="en-IN" sz="1800" b="0" strike="noStrike" spc="-1">
                  <a:latin typeface="Arial"/>
                </a:endParaRPr>
              </a:p>
            </p:txBody>
          </p:sp>
        </p:grpSp>
        <p:grpSp>
          <p:nvGrpSpPr>
            <p:cNvPr id="731" name="Group 27"/>
            <p:cNvGrpSpPr/>
            <p:nvPr/>
          </p:nvGrpSpPr>
          <p:grpSpPr>
            <a:xfrm>
              <a:off x="4544280" y="4140360"/>
              <a:ext cx="797040" cy="832680"/>
              <a:chOff x="4544280" y="4140360"/>
              <a:chExt cx="797040" cy="832680"/>
            </a:xfrm>
          </p:grpSpPr>
          <p:sp>
            <p:nvSpPr>
              <p:cNvPr id="732" name="CustomShape 28"/>
              <p:cNvSpPr/>
              <p:nvPr/>
            </p:nvSpPr>
            <p:spPr>
              <a:xfrm flipV="1">
                <a:off x="5290560" y="4140000"/>
                <a:ext cx="12960" cy="832680"/>
              </a:xfrm>
              <a:custGeom>
                <a:avLst/>
                <a:gdLst/>
                <a:ahLst/>
                <a:cxnLst/>
                <a:rect l="l" t="t" r="r" b="b"/>
                <a:pathLst>
                  <a:path w="21600" h="21600">
                    <a:moveTo>
                      <a:pt x="0" y="0"/>
                    </a:moveTo>
                    <a:lnTo>
                      <a:pt x="21600" y="21600"/>
                    </a:lnTo>
                  </a:path>
                </a:pathLst>
              </a:custGeom>
              <a:noFill/>
              <a:ln w="19080">
                <a:solidFill>
                  <a:schemeClr val="tx1"/>
                </a:solidFill>
                <a:headEnd type="triangle" w="med" len="med"/>
              </a:ln>
            </p:spPr>
            <p:style>
              <a:lnRef idx="1">
                <a:schemeClr val="accent1"/>
              </a:lnRef>
              <a:fillRef idx="0">
                <a:schemeClr val="accent1"/>
              </a:fillRef>
              <a:effectRef idx="0">
                <a:schemeClr val="accent1"/>
              </a:effectRef>
              <a:fontRef idx="minor"/>
            </p:style>
          </p:sp>
          <p:sp>
            <p:nvSpPr>
              <p:cNvPr id="733" name="CustomShape 29"/>
              <p:cNvSpPr/>
              <p:nvPr/>
            </p:nvSpPr>
            <p:spPr>
              <a:xfrm>
                <a:off x="4544280" y="4325400"/>
                <a:ext cx="797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Wired</a:t>
                </a:r>
                <a:endParaRPr lang="en-IN" sz="1800" b="0" strike="noStrike" spc="-1">
                  <a:latin typeface="Arial"/>
                </a:endParaRPr>
              </a:p>
            </p:txBody>
          </p:sp>
        </p:grpSp>
      </p:grpSp>
      <p:grpSp>
        <p:nvGrpSpPr>
          <p:cNvPr id="734" name="Group 30"/>
          <p:cNvGrpSpPr/>
          <p:nvPr/>
        </p:nvGrpSpPr>
        <p:grpSpPr>
          <a:xfrm>
            <a:off x="228600" y="1271880"/>
            <a:ext cx="3579840" cy="4387320"/>
            <a:chOff x="228600" y="1271880"/>
            <a:chExt cx="3579840" cy="4387320"/>
          </a:xfrm>
        </p:grpSpPr>
        <p:sp>
          <p:nvSpPr>
            <p:cNvPr id="735" name="CustomShape 31"/>
            <p:cNvSpPr/>
            <p:nvPr/>
          </p:nvSpPr>
          <p:spPr>
            <a:xfrm>
              <a:off x="468720" y="1271880"/>
              <a:ext cx="309960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212121"/>
                  </a:solidFill>
                  <a:latin typeface="Roboto Condensed"/>
                </a:rPr>
                <a:t>Water Quality Sensors Kit</a:t>
              </a:r>
              <a:endParaRPr lang="en-IN" sz="1800" b="0" strike="noStrike" spc="-1">
                <a:latin typeface="Arial"/>
              </a:endParaRPr>
            </a:p>
          </p:txBody>
        </p:sp>
        <p:grpSp>
          <p:nvGrpSpPr>
            <p:cNvPr id="736" name="Group 32"/>
            <p:cNvGrpSpPr/>
            <p:nvPr/>
          </p:nvGrpSpPr>
          <p:grpSpPr>
            <a:xfrm>
              <a:off x="228600" y="1664280"/>
              <a:ext cx="3579840" cy="3994920"/>
              <a:chOff x="228600" y="1664280"/>
              <a:chExt cx="3579840" cy="3994920"/>
            </a:xfrm>
          </p:grpSpPr>
          <p:sp>
            <p:nvSpPr>
              <p:cNvPr id="737" name="CustomShape 33"/>
              <p:cNvSpPr/>
              <p:nvPr/>
            </p:nvSpPr>
            <p:spPr>
              <a:xfrm>
                <a:off x="228600" y="1664280"/>
                <a:ext cx="3579840" cy="3994920"/>
              </a:xfrm>
              <a:prstGeom prst="roundRect">
                <a:avLst>
                  <a:gd name="adj" fmla="val 16667"/>
                </a:avLst>
              </a:prstGeom>
              <a:solidFill>
                <a:schemeClr val="bg1">
                  <a:lumMod val="75000"/>
                </a:schemeClr>
              </a:solidFill>
              <a:ln/>
            </p:spPr>
            <p:style>
              <a:lnRef idx="2">
                <a:schemeClr val="accent1">
                  <a:shade val="50000"/>
                </a:schemeClr>
              </a:lnRef>
              <a:fillRef idx="1">
                <a:schemeClr val="accent1"/>
              </a:fillRef>
              <a:effectRef idx="0">
                <a:schemeClr val="accent1"/>
              </a:effectRef>
              <a:fontRef idx="minor"/>
            </p:style>
          </p:sp>
          <p:sp>
            <p:nvSpPr>
              <p:cNvPr id="738" name="CustomShape 34"/>
              <p:cNvSpPr/>
              <p:nvPr/>
            </p:nvSpPr>
            <p:spPr>
              <a:xfrm>
                <a:off x="455040" y="2858400"/>
                <a:ext cx="139860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GPS Sensor</a:t>
                </a:r>
                <a:endParaRPr lang="en-IN" sz="1800" b="0" strike="noStrike" spc="-1">
                  <a:latin typeface="Arial"/>
                </a:endParaRPr>
              </a:p>
            </p:txBody>
          </p:sp>
          <p:sp>
            <p:nvSpPr>
              <p:cNvPr id="739" name="CustomShape 35"/>
              <p:cNvSpPr/>
              <p:nvPr/>
            </p:nvSpPr>
            <p:spPr>
              <a:xfrm>
                <a:off x="436680" y="3668040"/>
                <a:ext cx="139860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Turbidity Sensor</a:t>
                </a:r>
                <a:endParaRPr lang="en-IN" sz="1800" b="0" strike="noStrike" spc="-1">
                  <a:latin typeface="Arial"/>
                </a:endParaRPr>
              </a:p>
            </p:txBody>
          </p:sp>
          <p:sp>
            <p:nvSpPr>
              <p:cNvPr id="740" name="CustomShape 36"/>
              <p:cNvSpPr/>
              <p:nvPr/>
            </p:nvSpPr>
            <p:spPr>
              <a:xfrm>
                <a:off x="451800" y="4494600"/>
                <a:ext cx="139860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TDS and DO Sensor</a:t>
                </a:r>
                <a:endParaRPr lang="en-IN" sz="1800" b="0" strike="noStrike" spc="-1">
                  <a:latin typeface="Arial"/>
                </a:endParaRPr>
              </a:p>
            </p:txBody>
          </p:sp>
          <p:sp>
            <p:nvSpPr>
              <p:cNvPr id="741" name="CustomShape 37"/>
              <p:cNvSpPr/>
              <p:nvPr/>
            </p:nvSpPr>
            <p:spPr>
              <a:xfrm>
                <a:off x="451800" y="2058480"/>
                <a:ext cx="139860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PH </a:t>
                </a:r>
                <a:endParaRPr lang="en-IN" sz="1800" b="0" strike="noStrike" spc="-1">
                  <a:latin typeface="Arial"/>
                </a:endParaRPr>
              </a:p>
              <a:p>
                <a:pPr algn="ctr">
                  <a:lnSpc>
                    <a:spcPct val="100000"/>
                  </a:lnSpc>
                </a:pPr>
                <a:r>
                  <a:rPr lang="en-US" sz="1800" b="0" strike="noStrike" spc="-1">
                    <a:solidFill>
                      <a:srgbClr val="FFFFFF"/>
                    </a:solidFill>
                    <a:latin typeface="Roboto Condensed"/>
                  </a:rPr>
                  <a:t>Sensor</a:t>
                </a:r>
                <a:endParaRPr lang="en-IN" sz="1800" b="0" strike="noStrike" spc="-1">
                  <a:latin typeface="Arial"/>
                </a:endParaRPr>
              </a:p>
            </p:txBody>
          </p:sp>
          <p:sp>
            <p:nvSpPr>
              <p:cNvPr id="742" name="CustomShape 38"/>
              <p:cNvSpPr/>
              <p:nvPr/>
            </p:nvSpPr>
            <p:spPr>
              <a:xfrm>
                <a:off x="2157840" y="1875600"/>
                <a:ext cx="155952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FFFFFF"/>
                    </a:solidFill>
                    <a:latin typeface="Roboto Condensed"/>
                  </a:rPr>
                  <a:t>Temperature Sensor</a:t>
                </a:r>
                <a:endParaRPr lang="en-IN" sz="1800" b="0" strike="noStrike" spc="-1" dirty="0">
                  <a:latin typeface="Arial"/>
                </a:endParaRPr>
              </a:p>
            </p:txBody>
          </p:sp>
          <p:sp>
            <p:nvSpPr>
              <p:cNvPr id="743" name="CustomShape 39"/>
              <p:cNvSpPr/>
              <p:nvPr/>
            </p:nvSpPr>
            <p:spPr>
              <a:xfrm>
                <a:off x="2155680" y="4791600"/>
                <a:ext cx="1497960" cy="64584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FFFFFF"/>
                    </a:solidFill>
                    <a:latin typeface="Roboto Condensed"/>
                  </a:rPr>
                  <a:t>Conductivity Sensor</a:t>
                </a:r>
                <a:endParaRPr lang="en-IN" sz="1800" b="0" strike="noStrike" spc="-1" dirty="0">
                  <a:latin typeface="Arial"/>
                </a:endParaRPr>
              </a:p>
            </p:txBody>
          </p:sp>
          <p:sp>
            <p:nvSpPr>
              <p:cNvPr id="744" name="CustomShape 40"/>
              <p:cNvSpPr/>
              <p:nvPr/>
            </p:nvSpPr>
            <p:spPr>
              <a:xfrm>
                <a:off x="2155680" y="3254760"/>
                <a:ext cx="1561680" cy="80352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FFFFFF"/>
                    </a:solidFill>
                    <a:latin typeface="Roboto Condensed"/>
                  </a:rPr>
                  <a:t>Sensors Kit Controller</a:t>
                </a:r>
                <a:endParaRPr lang="en-IN" sz="1800" b="0" strike="noStrike" spc="-1" dirty="0">
                  <a:latin typeface="Arial"/>
                </a:endParaRPr>
              </a:p>
              <a:p>
                <a:pPr algn="ctr">
                  <a:lnSpc>
                    <a:spcPct val="100000"/>
                  </a:lnSpc>
                </a:pPr>
                <a:r>
                  <a:rPr lang="en-US" sz="1800" b="0" strike="noStrike" spc="-1" dirty="0">
                    <a:solidFill>
                      <a:srgbClr val="FFFFFF"/>
                    </a:solidFill>
                    <a:latin typeface="Roboto Condensed"/>
                  </a:rPr>
                  <a:t>Node</a:t>
                </a:r>
                <a:endParaRPr lang="en-IN" sz="1800" b="0" strike="noStrike" spc="-1" dirty="0">
                  <a:latin typeface="Arial"/>
                </a:endParaRPr>
              </a:p>
            </p:txBody>
          </p:sp>
          <p:sp>
            <p:nvSpPr>
              <p:cNvPr id="745" name="CustomShape 41"/>
              <p:cNvSpPr/>
              <p:nvPr/>
            </p:nvSpPr>
            <p:spPr>
              <a:xfrm>
                <a:off x="1854000" y="3181320"/>
                <a:ext cx="301320" cy="4748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746" name="CustomShape 42"/>
              <p:cNvSpPr/>
              <p:nvPr/>
            </p:nvSpPr>
            <p:spPr>
              <a:xfrm flipV="1">
                <a:off x="1835640" y="3655800"/>
                <a:ext cx="319680" cy="3344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747" name="CustomShape 43"/>
              <p:cNvSpPr/>
              <p:nvPr/>
            </p:nvSpPr>
            <p:spPr>
              <a:xfrm>
                <a:off x="1850760" y="2381760"/>
                <a:ext cx="1003320" cy="8726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748" name="CustomShape 44"/>
              <p:cNvSpPr/>
              <p:nvPr/>
            </p:nvSpPr>
            <p:spPr>
              <a:xfrm flipV="1">
                <a:off x="1850760" y="4058640"/>
                <a:ext cx="1003320" cy="75888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749" name="CustomShape 45"/>
              <p:cNvSpPr/>
              <p:nvPr/>
            </p:nvSpPr>
            <p:spPr>
              <a:xfrm flipH="1">
                <a:off x="2853720" y="2521800"/>
                <a:ext cx="1800" cy="73260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750" name="CustomShape 46"/>
              <p:cNvSpPr/>
              <p:nvPr/>
            </p:nvSpPr>
            <p:spPr>
              <a:xfrm flipV="1">
                <a:off x="2854440" y="4057920"/>
                <a:ext cx="360" cy="73260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sp>
            <p:nvSpPr>
              <p:cNvPr id="751" name="CustomShape 47"/>
              <p:cNvSpPr/>
              <p:nvPr/>
            </p:nvSpPr>
            <p:spPr>
              <a:xfrm>
                <a:off x="3553200" y="3656520"/>
                <a:ext cx="255240" cy="5040"/>
              </a:xfrm>
              <a:custGeom>
                <a:avLst/>
                <a:gdLst/>
                <a:ahLst/>
                <a:cxnLst/>
                <a:rect l="l" t="t" r="r" b="b"/>
                <a:pathLst>
                  <a:path w="21600" h="21600">
                    <a:moveTo>
                      <a:pt x="0" y="0"/>
                    </a:moveTo>
                    <a:lnTo>
                      <a:pt x="21600" y="21600"/>
                    </a:lnTo>
                  </a:path>
                </a:pathLst>
              </a:custGeom>
              <a:noFill/>
              <a:ln>
                <a:tailEnd type="triangle" w="med" len="med"/>
              </a:ln>
            </p:spPr>
            <p:style>
              <a:lnRef idx="1">
                <a:schemeClr val="accent1"/>
              </a:lnRef>
              <a:fillRef idx="0">
                <a:schemeClr val="accent1"/>
              </a:fillRef>
              <a:effectRef idx="0">
                <a:schemeClr val="accent1"/>
              </a:effectRef>
              <a:fontRef idx="minor"/>
            </p:style>
          </p:sp>
        </p:grpSp>
      </p:grpSp>
      <p:grpSp>
        <p:nvGrpSpPr>
          <p:cNvPr id="752" name="Group 48"/>
          <p:cNvGrpSpPr/>
          <p:nvPr/>
        </p:nvGrpSpPr>
        <p:grpSpPr>
          <a:xfrm>
            <a:off x="3785760" y="3191760"/>
            <a:ext cx="2189520" cy="939960"/>
            <a:chOff x="3785760" y="3191760"/>
            <a:chExt cx="2189520" cy="939960"/>
          </a:xfrm>
        </p:grpSpPr>
        <p:sp>
          <p:nvSpPr>
            <p:cNvPr id="753" name="CustomShape 49"/>
            <p:cNvSpPr/>
            <p:nvPr/>
          </p:nvSpPr>
          <p:spPr>
            <a:xfrm>
              <a:off x="4610520" y="3191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a:solidFill>
                    <a:srgbClr val="FFFFFF"/>
                  </a:solidFill>
                  <a:latin typeface="Roboto Condensed"/>
                </a:rPr>
                <a:t>GPRS / GSM Module</a:t>
              </a:r>
              <a:endParaRPr lang="en-IN" sz="1800" b="0" strike="noStrike" spc="-1">
                <a:latin typeface="Arial"/>
              </a:endParaRPr>
            </a:p>
          </p:txBody>
        </p:sp>
        <p:grpSp>
          <p:nvGrpSpPr>
            <p:cNvPr id="754" name="Group 50"/>
            <p:cNvGrpSpPr/>
            <p:nvPr/>
          </p:nvGrpSpPr>
          <p:grpSpPr>
            <a:xfrm>
              <a:off x="3785760" y="3319920"/>
              <a:ext cx="824400" cy="638280"/>
              <a:chOff x="3785760" y="3319920"/>
              <a:chExt cx="824400" cy="638280"/>
            </a:xfrm>
          </p:grpSpPr>
          <p:sp>
            <p:nvSpPr>
              <p:cNvPr id="755" name="CustomShape 51"/>
              <p:cNvSpPr/>
              <p:nvPr/>
            </p:nvSpPr>
            <p:spPr>
              <a:xfrm flipH="1" flipV="1">
                <a:off x="3808800" y="3661200"/>
                <a:ext cx="801360" cy="360"/>
              </a:xfrm>
              <a:custGeom>
                <a:avLst/>
                <a:gdLst/>
                <a:ahLst/>
                <a:cxnLst/>
                <a:rect l="l" t="t" r="r" b="b"/>
                <a:pathLst>
                  <a:path w="21600" h="21600">
                    <a:moveTo>
                      <a:pt x="0" y="0"/>
                    </a:moveTo>
                    <a:lnTo>
                      <a:pt x="21600" y="21600"/>
                    </a:lnTo>
                  </a:path>
                </a:pathLst>
              </a:custGeom>
              <a:noFill/>
              <a:ln w="19080">
                <a:solidFill>
                  <a:schemeClr val="tx1"/>
                </a:solidFill>
                <a:headEnd type="triangle" w="med" len="med"/>
              </a:ln>
            </p:spPr>
            <p:style>
              <a:lnRef idx="1">
                <a:schemeClr val="accent1"/>
              </a:lnRef>
              <a:fillRef idx="0">
                <a:schemeClr val="accent1"/>
              </a:fillRef>
              <a:effectRef idx="0">
                <a:schemeClr val="accent1"/>
              </a:effectRef>
              <a:fontRef idx="minor"/>
            </p:style>
          </p:sp>
          <p:sp>
            <p:nvSpPr>
              <p:cNvPr id="756" name="CustomShape 52"/>
              <p:cNvSpPr/>
              <p:nvPr/>
            </p:nvSpPr>
            <p:spPr>
              <a:xfrm>
                <a:off x="3785760" y="3319920"/>
                <a:ext cx="79704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Wired</a:t>
                </a:r>
                <a:endParaRPr lang="en-IN" sz="1800" b="0" strike="noStrike" spc="-1">
                  <a:latin typeface="Arial"/>
                </a:endParaRPr>
              </a:p>
            </p:txBody>
          </p:sp>
        </p:grpSp>
      </p:grpSp>
      <p:grpSp>
        <p:nvGrpSpPr>
          <p:cNvPr id="757" name="Group 53"/>
          <p:cNvGrpSpPr/>
          <p:nvPr/>
        </p:nvGrpSpPr>
        <p:grpSpPr>
          <a:xfrm>
            <a:off x="7521120" y="4132080"/>
            <a:ext cx="4801680" cy="1727640"/>
            <a:chOff x="7521120" y="4132080"/>
            <a:chExt cx="4801680" cy="1727640"/>
          </a:xfrm>
        </p:grpSpPr>
        <p:sp>
          <p:nvSpPr>
            <p:cNvPr id="758" name="CustomShape 54"/>
            <p:cNvSpPr/>
            <p:nvPr/>
          </p:nvSpPr>
          <p:spPr>
            <a:xfrm>
              <a:off x="8937000" y="4919760"/>
              <a:ext cx="1364760" cy="939960"/>
            </a:xfrm>
            <a:prstGeom prst="roundRect">
              <a:avLst>
                <a:gd name="adj" fmla="val 16667"/>
              </a:avLst>
            </a:prstGeom>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US" sz="1800" b="0" strike="noStrike" spc="-1" dirty="0">
                  <a:solidFill>
                    <a:srgbClr val="FFFFFF"/>
                  </a:solidFill>
                  <a:latin typeface="Roboto Condensed"/>
                </a:rPr>
                <a:t>USV</a:t>
              </a:r>
              <a:endParaRPr lang="en-IN" sz="1800" b="0" strike="noStrike" spc="-1" dirty="0">
                <a:latin typeface="Arial"/>
              </a:endParaRPr>
            </a:p>
            <a:p>
              <a:pPr algn="ctr">
                <a:lnSpc>
                  <a:spcPct val="100000"/>
                </a:lnSpc>
              </a:pPr>
              <a:r>
                <a:rPr lang="en-US" sz="1800" b="0" strike="noStrike" spc="-1" dirty="0">
                  <a:solidFill>
                    <a:srgbClr val="FFFFFF"/>
                  </a:solidFill>
                  <a:latin typeface="Roboto Condensed"/>
                </a:rPr>
                <a:t>Control Panel</a:t>
              </a:r>
              <a:endParaRPr lang="en-IN" sz="1800" b="0" strike="noStrike" spc="-1" dirty="0">
                <a:latin typeface="Arial"/>
              </a:endParaRPr>
            </a:p>
          </p:txBody>
        </p:sp>
        <p:grpSp>
          <p:nvGrpSpPr>
            <p:cNvPr id="759" name="Group 55"/>
            <p:cNvGrpSpPr/>
            <p:nvPr/>
          </p:nvGrpSpPr>
          <p:grpSpPr>
            <a:xfrm>
              <a:off x="7521120" y="4132080"/>
              <a:ext cx="2098080" cy="847440"/>
              <a:chOff x="7521120" y="4132080"/>
              <a:chExt cx="2098080" cy="847440"/>
            </a:xfrm>
          </p:grpSpPr>
          <p:sp>
            <p:nvSpPr>
              <p:cNvPr id="760" name="CustomShape 56"/>
              <p:cNvSpPr/>
              <p:nvPr/>
            </p:nvSpPr>
            <p:spPr>
              <a:xfrm>
                <a:off x="7521120" y="4132080"/>
                <a:ext cx="2098080" cy="787320"/>
              </a:xfrm>
              <a:custGeom>
                <a:avLst/>
                <a:gdLst/>
                <a:ahLst/>
                <a:cxnLst/>
                <a:rect l="l" t="t" r="r" b="b"/>
                <a:pathLst>
                  <a:path w="21600" h="21600">
                    <a:moveTo>
                      <a:pt x="0" y="0"/>
                    </a:moveTo>
                    <a:lnTo>
                      <a:pt x="21600" y="21600"/>
                    </a:lnTo>
                  </a:path>
                </a:pathLst>
              </a:custGeom>
              <a:noFill/>
              <a:ln w="1908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p:style>
          </p:sp>
          <p:sp>
            <p:nvSpPr>
              <p:cNvPr id="761" name="CustomShape 57"/>
              <p:cNvSpPr/>
              <p:nvPr/>
            </p:nvSpPr>
            <p:spPr>
              <a:xfrm>
                <a:off x="8646840" y="4341240"/>
                <a:ext cx="972360" cy="638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800" b="0" strike="noStrike" spc="-1">
                    <a:solidFill>
                      <a:srgbClr val="212121"/>
                    </a:solidFill>
                    <a:latin typeface="Roboto Condensed"/>
                  </a:rPr>
                  <a:t>Internet</a:t>
                </a:r>
                <a:endParaRPr lang="en-IN" sz="1800" b="0" strike="noStrike" spc="-1">
                  <a:latin typeface="Arial"/>
                </a:endParaRPr>
              </a:p>
            </p:txBody>
          </p:sp>
        </p:grpSp>
        <p:sp>
          <p:nvSpPr>
            <p:cNvPr id="762" name="CustomShape 58"/>
            <p:cNvSpPr/>
            <p:nvPr/>
          </p:nvSpPr>
          <p:spPr>
            <a:xfrm>
              <a:off x="10294560" y="5075640"/>
              <a:ext cx="202824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212121"/>
                  </a:solidFill>
                  <a:latin typeface="Roboto Condensed"/>
                </a:rPr>
                <a:t>Base Station, </a:t>
              </a:r>
              <a:endParaRPr lang="en-IN" sz="1800" b="0" strike="noStrike" spc="-1">
                <a:latin typeface="Arial"/>
              </a:endParaRPr>
            </a:p>
            <a:p>
              <a:pPr>
                <a:lnSpc>
                  <a:spcPct val="100000"/>
                </a:lnSpc>
              </a:pPr>
              <a:r>
                <a:rPr lang="en-US" sz="1800" b="0" strike="noStrike" spc="-1">
                  <a:solidFill>
                    <a:srgbClr val="212121"/>
                  </a:solidFill>
                  <a:latin typeface="Roboto Condensed"/>
                </a:rPr>
                <a:t>USV Operator</a:t>
              </a:r>
              <a:endParaRPr lang="en-IN" sz="1800" b="0" strike="noStrike" spc="-1">
                <a:latin typeface="Arial"/>
              </a:endParaRPr>
            </a:p>
          </p:txBody>
        </p:sp>
      </p:grpSp>
      <p:sp>
        <p:nvSpPr>
          <p:cNvPr id="60" name="Rounded Rectangle 59"/>
          <p:cNvSpPr/>
          <p:nvPr/>
        </p:nvSpPr>
        <p:spPr>
          <a:xfrm>
            <a:off x="10566400" y="131980"/>
            <a:ext cx="143260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Architecture</a:t>
            </a:r>
          </a:p>
        </p:txBody>
      </p:sp>
    </p:spTree>
    <p:extLst>
      <p:ext uri="{BB962C8B-B14F-4D97-AF65-F5344CB8AC3E}">
        <p14:creationId xmlns:p14="http://schemas.microsoft.com/office/powerpoint/2010/main" val="296010911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34"/>
                                        </p:tgtEl>
                                        <p:attrNameLst>
                                          <p:attrName>style.visibility</p:attrName>
                                        </p:attrNameLst>
                                      </p:cBhvr>
                                      <p:to>
                                        <p:strVal val="visible"/>
                                      </p:to>
                                    </p:set>
                                    <p:animEffect transition="in" filter="fade">
                                      <p:cBhvr additive="repl">
                                        <p:cTn id="7" dur="500"/>
                                        <p:tgtEl>
                                          <p:spTgt spid="7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752"/>
                                        </p:tgtEl>
                                        <p:attrNameLst>
                                          <p:attrName>style.visibility</p:attrName>
                                        </p:attrNameLst>
                                      </p:cBhvr>
                                      <p:to>
                                        <p:strVal val="visible"/>
                                      </p:to>
                                    </p:set>
                                    <p:animEffect transition="in" filter="fade">
                                      <p:cBhvr additive="repl">
                                        <p:cTn id="12" dur="500"/>
                                        <p:tgtEl>
                                          <p:spTgt spid="7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707"/>
                                        </p:tgtEl>
                                        <p:attrNameLst>
                                          <p:attrName>style.visibility</p:attrName>
                                        </p:attrNameLst>
                                      </p:cBhvr>
                                      <p:to>
                                        <p:strVal val="visible"/>
                                      </p:to>
                                    </p:set>
                                    <p:animEffect transition="in" filter="fade">
                                      <p:cBhvr additive="repl">
                                        <p:cTn id="17" dur="500"/>
                                        <p:tgtEl>
                                          <p:spTgt spid="7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714"/>
                                        </p:tgtEl>
                                        <p:attrNameLst>
                                          <p:attrName>style.visibility</p:attrName>
                                        </p:attrNameLst>
                                      </p:cBhvr>
                                      <p:to>
                                        <p:strVal val="visible"/>
                                      </p:to>
                                    </p:set>
                                    <p:animEffect transition="in" filter="fade">
                                      <p:cBhvr additive="repl">
                                        <p:cTn id="22" dur="500"/>
                                        <p:tgtEl>
                                          <p:spTgt spid="7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721"/>
                                        </p:tgtEl>
                                        <p:attrNameLst>
                                          <p:attrName>style.visibility</p:attrName>
                                        </p:attrNameLst>
                                      </p:cBhvr>
                                      <p:to>
                                        <p:strVal val="visible"/>
                                      </p:to>
                                    </p:set>
                                    <p:animEffect transition="in" filter="fade">
                                      <p:cBhvr additive="repl">
                                        <p:cTn id="27" dur="500"/>
                                        <p:tgtEl>
                                          <p:spTgt spid="7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727"/>
                                        </p:tgtEl>
                                        <p:attrNameLst>
                                          <p:attrName>style.visibility</p:attrName>
                                        </p:attrNameLst>
                                      </p:cBhvr>
                                      <p:to>
                                        <p:strVal val="visible"/>
                                      </p:to>
                                    </p:set>
                                    <p:animEffect transition="in" filter="fade">
                                      <p:cBhvr additive="repl">
                                        <p:cTn id="32" dur="500"/>
                                        <p:tgtEl>
                                          <p:spTgt spid="7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757"/>
                                        </p:tgtEl>
                                        <p:attrNameLst>
                                          <p:attrName>style.visibility</p:attrName>
                                        </p:attrNameLst>
                                      </p:cBhvr>
                                      <p:to>
                                        <p:strVal val="visible"/>
                                      </p:to>
                                    </p:set>
                                    <p:animEffect transition="in" filter="fade">
                                      <p:cBhvr additive="repl">
                                        <p:cTn id="37" dur="500"/>
                                        <p:tgtEl>
                                          <p:spTgt spid="7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Water Quality Monitoring - IoT Based Application</a:t>
            </a:r>
            <a:endParaRPr lang="en-US" sz="3400" b="0" strike="noStrike" spc="-1">
              <a:solidFill>
                <a:srgbClr val="212121"/>
              </a:solidFill>
              <a:latin typeface="Roboto Condensed"/>
            </a:endParaRPr>
          </a:p>
        </p:txBody>
      </p:sp>
      <p:sp>
        <p:nvSpPr>
          <p:cNvPr id="764" name="TextShape 2"/>
          <p:cNvSpPr txBox="1"/>
          <p:nvPr/>
        </p:nvSpPr>
        <p:spPr>
          <a:xfrm>
            <a:off x="131040" y="863280"/>
            <a:ext cx="11821474" cy="2144167"/>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A </a:t>
            </a:r>
            <a:r>
              <a:rPr lang="en-US" sz="2400" strike="noStrike" spc="-1" dirty="0">
                <a:solidFill>
                  <a:srgbClr val="212121"/>
                </a:solidFill>
                <a:latin typeface="Roboto Condensed"/>
              </a:rPr>
              <a:t>bundle of all the sensors or a </a:t>
            </a:r>
            <a:r>
              <a:rPr lang="en-US" sz="2400" strike="noStrike" spc="-1" dirty="0">
                <a:solidFill>
                  <a:srgbClr val="B84742"/>
                </a:solidFill>
                <a:latin typeface="Roboto Condensed"/>
              </a:rPr>
              <a:t>water</a:t>
            </a:r>
            <a:r>
              <a:rPr lang="en-US" sz="2400" strike="noStrike" spc="-1" dirty="0">
                <a:solidFill>
                  <a:srgbClr val="212121"/>
                </a:solidFill>
                <a:latin typeface="Roboto Condensed"/>
              </a:rPr>
              <a:t> </a:t>
            </a:r>
            <a:r>
              <a:rPr lang="en-US" sz="2400" strike="noStrike" spc="-1" dirty="0">
                <a:solidFill>
                  <a:srgbClr val="B84742"/>
                </a:solidFill>
                <a:latin typeface="Roboto Condensed"/>
              </a:rPr>
              <a:t>quality</a:t>
            </a:r>
            <a:r>
              <a:rPr lang="en-US" sz="2400" strike="noStrike" spc="-1" dirty="0">
                <a:solidFill>
                  <a:srgbClr val="212121"/>
                </a:solidFill>
                <a:latin typeface="Roboto Condensed"/>
              </a:rPr>
              <a:t> </a:t>
            </a:r>
            <a:r>
              <a:rPr lang="en-US" sz="2400" strike="noStrike" spc="-1" dirty="0">
                <a:solidFill>
                  <a:srgbClr val="B84742"/>
                </a:solidFill>
                <a:latin typeface="Roboto Condensed"/>
              </a:rPr>
              <a:t>sensor</a:t>
            </a:r>
            <a:r>
              <a:rPr lang="en-US" sz="2400" strike="noStrike" spc="-1" dirty="0">
                <a:solidFill>
                  <a:srgbClr val="212121"/>
                </a:solidFill>
                <a:latin typeface="Roboto Condensed"/>
              </a:rPr>
              <a:t> </a:t>
            </a:r>
            <a:r>
              <a:rPr lang="en-US" sz="2400" strike="noStrike" spc="-1" dirty="0">
                <a:solidFill>
                  <a:srgbClr val="B84742"/>
                </a:solidFill>
                <a:latin typeface="Roboto Condensed"/>
              </a:rPr>
              <a:t>kit</a:t>
            </a:r>
            <a:r>
              <a:rPr lang="en-US" sz="2400" strike="noStrike" spc="-1" dirty="0">
                <a:solidFill>
                  <a:srgbClr val="212121"/>
                </a:solidFill>
                <a:latin typeface="Roboto Condensed"/>
              </a:rPr>
              <a:t> should be mounted </a:t>
            </a:r>
            <a:r>
              <a:rPr lang="en-US" sz="2400" strike="noStrike" spc="-1" dirty="0">
                <a:solidFill>
                  <a:srgbClr val="B84742"/>
                </a:solidFill>
                <a:latin typeface="Roboto Condensed"/>
              </a:rPr>
              <a:t>on</a:t>
            </a:r>
            <a:r>
              <a:rPr lang="en-US" sz="2400" strike="noStrike" spc="-1" dirty="0">
                <a:solidFill>
                  <a:srgbClr val="212121"/>
                </a:solidFill>
                <a:latin typeface="Roboto Condensed"/>
              </a:rPr>
              <a:t> an </a:t>
            </a:r>
            <a:r>
              <a:rPr lang="en-US" sz="2400" strike="noStrike" spc="-1" dirty="0">
                <a:solidFill>
                  <a:srgbClr val="B84742"/>
                </a:solidFill>
                <a:latin typeface="Roboto Condensed"/>
              </a:rPr>
              <a:t>autonomous</a:t>
            </a:r>
            <a:r>
              <a:rPr lang="en-US" sz="2400" strike="noStrike" spc="-1" dirty="0">
                <a:solidFill>
                  <a:srgbClr val="212121"/>
                </a:solidFill>
                <a:latin typeface="Roboto Condensed"/>
              </a:rPr>
              <a:t> or unmanned surface </a:t>
            </a:r>
            <a:r>
              <a:rPr lang="en-US" sz="2400" strike="noStrike" spc="-1" dirty="0">
                <a:solidFill>
                  <a:srgbClr val="B84742"/>
                </a:solidFill>
                <a:latin typeface="Roboto Condensed"/>
              </a:rPr>
              <a:t>vehicle</a:t>
            </a:r>
            <a:r>
              <a:rPr lang="en-US" sz="2400" strike="noStrike" spc="-1" dirty="0">
                <a:solidFill>
                  <a:srgbClr val="212121"/>
                </a:solidFill>
                <a:latin typeface="Roboto Condensed"/>
              </a:rPr>
              <a:t> (USV).</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a:t>
            </a:r>
            <a:r>
              <a:rPr lang="en-US" sz="2400" strike="noStrike" spc="-1" dirty="0">
                <a:solidFill>
                  <a:srgbClr val="B84742"/>
                </a:solidFill>
                <a:latin typeface="Roboto Condensed"/>
              </a:rPr>
              <a:t>USV</a:t>
            </a:r>
            <a:r>
              <a:rPr lang="en-US" sz="2400" strike="noStrike" spc="-1" dirty="0">
                <a:solidFill>
                  <a:srgbClr val="212121"/>
                </a:solidFill>
                <a:latin typeface="Roboto Condensed"/>
              </a:rPr>
              <a:t> can be </a:t>
            </a:r>
            <a:r>
              <a:rPr lang="en-US" sz="2400" strike="noStrike" spc="-1" dirty="0">
                <a:solidFill>
                  <a:srgbClr val="B84742"/>
                </a:solidFill>
                <a:latin typeface="Roboto Condensed"/>
              </a:rPr>
              <a:t>operated</a:t>
            </a:r>
            <a:r>
              <a:rPr lang="en-US" sz="2400" strike="noStrike" spc="-1" dirty="0">
                <a:solidFill>
                  <a:srgbClr val="212121"/>
                </a:solidFill>
                <a:latin typeface="Roboto Condensed"/>
              </a:rPr>
              <a:t> </a:t>
            </a:r>
            <a:r>
              <a:rPr lang="en-US" sz="2400" strike="noStrike" spc="-1" dirty="0">
                <a:solidFill>
                  <a:srgbClr val="B84742"/>
                </a:solidFill>
                <a:latin typeface="Roboto Condensed"/>
              </a:rPr>
              <a:t>by</a:t>
            </a:r>
            <a:r>
              <a:rPr lang="en-US" sz="2400" strike="noStrike" spc="-1" dirty="0">
                <a:solidFill>
                  <a:srgbClr val="212121"/>
                </a:solidFill>
                <a:latin typeface="Roboto Condensed"/>
              </a:rPr>
              <a:t> an embedded </a:t>
            </a:r>
            <a:r>
              <a:rPr lang="en-US" sz="2400" strike="noStrike" spc="-1" dirty="0">
                <a:solidFill>
                  <a:srgbClr val="B84742"/>
                </a:solidFill>
                <a:latin typeface="Roboto Condensed"/>
              </a:rPr>
              <a:t>controller</a:t>
            </a:r>
            <a:r>
              <a:rPr lang="en-US" sz="2400" strike="noStrike" spc="-1" dirty="0">
                <a:solidFill>
                  <a:srgbClr val="212121"/>
                </a:solidFill>
                <a:latin typeface="Roboto Condensed"/>
              </a:rPr>
              <a:t> </a:t>
            </a:r>
            <a:r>
              <a:rPr lang="en-US" sz="2400" strike="noStrike" spc="-1" dirty="0">
                <a:solidFill>
                  <a:srgbClr val="B84742"/>
                </a:solidFill>
                <a:latin typeface="Roboto Condensed"/>
              </a:rPr>
              <a:t>node</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pc="-1" dirty="0" smtClean="0">
                <a:solidFill>
                  <a:srgbClr val="212121"/>
                </a:solidFill>
              </a:rPr>
              <a:t>The </a:t>
            </a:r>
            <a:r>
              <a:rPr lang="en-US" sz="2400" spc="-1" dirty="0">
                <a:solidFill>
                  <a:srgbClr val="212121"/>
                </a:solidFill>
              </a:rPr>
              <a:t>USV should have </a:t>
            </a:r>
            <a:r>
              <a:rPr lang="en-US" sz="2400" spc="-1" dirty="0">
                <a:solidFill>
                  <a:srgbClr val="B84742"/>
                </a:solidFill>
              </a:rPr>
              <a:t>GSM</a:t>
            </a:r>
            <a:r>
              <a:rPr lang="en-US" sz="2400" spc="-1" dirty="0">
                <a:solidFill>
                  <a:srgbClr val="212121"/>
                </a:solidFill>
              </a:rPr>
              <a:t> or </a:t>
            </a:r>
            <a:r>
              <a:rPr lang="en-US" sz="2400" spc="-1" dirty="0">
                <a:solidFill>
                  <a:srgbClr val="B84742"/>
                </a:solidFill>
              </a:rPr>
              <a:t>GPRS</a:t>
            </a:r>
            <a:r>
              <a:rPr lang="en-US" sz="2400" spc="-1" dirty="0">
                <a:solidFill>
                  <a:srgbClr val="212121"/>
                </a:solidFill>
              </a:rPr>
              <a:t> </a:t>
            </a:r>
            <a:r>
              <a:rPr lang="en-US" sz="2400" spc="-1" dirty="0">
                <a:solidFill>
                  <a:srgbClr val="B84742"/>
                </a:solidFill>
              </a:rPr>
              <a:t>internet</a:t>
            </a:r>
            <a:r>
              <a:rPr lang="en-US" sz="2400" spc="-1" dirty="0">
                <a:solidFill>
                  <a:srgbClr val="212121"/>
                </a:solidFill>
              </a:rPr>
              <a:t> </a:t>
            </a:r>
            <a:r>
              <a:rPr lang="en-US" sz="2400" spc="-1" dirty="0">
                <a:solidFill>
                  <a:srgbClr val="B84742"/>
                </a:solidFill>
              </a:rPr>
              <a:t>connectivity</a:t>
            </a:r>
            <a:r>
              <a:rPr lang="en-US" sz="2400" spc="-1" dirty="0">
                <a:solidFill>
                  <a:srgbClr val="212121"/>
                </a:solidFill>
              </a:rPr>
              <a:t> with the cloud server.</a:t>
            </a:r>
          </a:p>
          <a:p>
            <a:pPr marL="264960" indent="-264600" algn="just">
              <a:lnSpc>
                <a:spcPct val="90000"/>
              </a:lnSpc>
              <a:spcBef>
                <a:spcPts val="1001"/>
              </a:spcBef>
              <a:buClr>
                <a:srgbClr val="B84742"/>
              </a:buClr>
              <a:buFont typeface="Wingdings 3" charset="2"/>
              <a:buChar char=""/>
              <a:tabLst>
                <a:tab pos="0" algn="l"/>
              </a:tabLst>
            </a:pPr>
            <a:r>
              <a:rPr lang="en-US" sz="2400" spc="-1" dirty="0">
                <a:solidFill>
                  <a:srgbClr val="212121"/>
                </a:solidFill>
              </a:rPr>
              <a:t>The </a:t>
            </a:r>
            <a:r>
              <a:rPr lang="en-US" sz="2400" spc="-1" dirty="0">
                <a:solidFill>
                  <a:srgbClr val="B84742"/>
                </a:solidFill>
              </a:rPr>
              <a:t>sensor</a:t>
            </a:r>
            <a:r>
              <a:rPr lang="en-US" sz="2400" spc="-1" dirty="0">
                <a:solidFill>
                  <a:srgbClr val="212121"/>
                </a:solidFill>
              </a:rPr>
              <a:t> </a:t>
            </a:r>
            <a:r>
              <a:rPr lang="en-US" sz="2400" spc="-1" dirty="0">
                <a:solidFill>
                  <a:srgbClr val="B84742"/>
                </a:solidFill>
              </a:rPr>
              <a:t>kit</a:t>
            </a:r>
            <a:r>
              <a:rPr lang="en-US" sz="2400" spc="-1" dirty="0">
                <a:solidFill>
                  <a:srgbClr val="212121"/>
                </a:solidFill>
              </a:rPr>
              <a:t> </a:t>
            </a:r>
            <a:r>
              <a:rPr lang="en-US" sz="2400" spc="-1" dirty="0">
                <a:solidFill>
                  <a:srgbClr val="B84742"/>
                </a:solidFill>
              </a:rPr>
              <a:t>sense</a:t>
            </a:r>
            <a:r>
              <a:rPr lang="en-US" sz="2400" spc="-1" dirty="0">
                <a:solidFill>
                  <a:srgbClr val="212121"/>
                </a:solidFill>
              </a:rPr>
              <a:t> the following </a:t>
            </a:r>
            <a:r>
              <a:rPr lang="en-US" sz="2400" spc="-1" dirty="0">
                <a:solidFill>
                  <a:srgbClr val="B84742"/>
                </a:solidFill>
              </a:rPr>
              <a:t>values</a:t>
            </a:r>
            <a:endParaRPr lang="en-US" sz="2400" spc="-1" dirty="0">
              <a:solidFill>
                <a:srgbClr val="212121"/>
              </a:solidFill>
            </a:endParaRP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PH Value </a:t>
            </a:r>
            <a:r>
              <a:rPr lang="en-US" sz="2000" spc="-1" dirty="0">
                <a:solidFill>
                  <a:srgbClr val="212121"/>
                </a:solidFill>
              </a:rPr>
              <a:t>of Water - PH Sensor</a:t>
            </a: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Temperature</a:t>
            </a:r>
            <a:r>
              <a:rPr lang="en-US" sz="2000" spc="-1" dirty="0">
                <a:solidFill>
                  <a:srgbClr val="212121"/>
                </a:solidFill>
              </a:rPr>
              <a:t> of Water - Temperature Sensor</a:t>
            </a: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Conductivity</a:t>
            </a:r>
            <a:r>
              <a:rPr lang="en-US" sz="2000" spc="-1" dirty="0">
                <a:solidFill>
                  <a:srgbClr val="212121"/>
                </a:solidFill>
              </a:rPr>
              <a:t> of Water - Conductivity Sensor</a:t>
            </a: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Clarity</a:t>
            </a:r>
            <a:r>
              <a:rPr lang="en-US" sz="2000" spc="-1" dirty="0">
                <a:solidFill>
                  <a:srgbClr val="212121"/>
                </a:solidFill>
              </a:rPr>
              <a:t> of Water - Turbidity Sensor </a:t>
            </a: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Dissolved Solid and Oxygen </a:t>
            </a:r>
            <a:r>
              <a:rPr lang="en-US" sz="2000" spc="-1" dirty="0">
                <a:solidFill>
                  <a:srgbClr val="212121"/>
                </a:solidFill>
              </a:rPr>
              <a:t>in Water– TDS and DO Sensor</a:t>
            </a: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Location</a:t>
            </a:r>
            <a:r>
              <a:rPr lang="en-US" sz="2000" spc="-1" dirty="0">
                <a:solidFill>
                  <a:srgbClr val="212121"/>
                </a:solidFill>
              </a:rPr>
              <a:t> of the reading - GPS </a:t>
            </a:r>
            <a:r>
              <a:rPr lang="en-US" sz="2000" spc="-1" dirty="0" smtClean="0">
                <a:solidFill>
                  <a:srgbClr val="212121"/>
                </a:solidFill>
              </a:rPr>
              <a:t>Sensor</a:t>
            </a:r>
            <a:endParaRPr lang="en-US" sz="2000" spc="-1" dirty="0">
              <a:solidFill>
                <a:srgbClr val="212121"/>
              </a:solidFill>
            </a:endParaRPr>
          </a:p>
        </p:txBody>
      </p:sp>
      <p:pic>
        <p:nvPicPr>
          <p:cNvPr id="765" name="Picture 3"/>
          <p:cNvPicPr/>
          <p:nvPr/>
        </p:nvPicPr>
        <p:blipFill>
          <a:blip r:embed="rId3"/>
          <a:srcRect l="18924"/>
          <a:stretch/>
        </p:blipFill>
        <p:spPr>
          <a:xfrm>
            <a:off x="7332436" y="3007447"/>
            <a:ext cx="4106895" cy="2698326"/>
          </a:xfrm>
          <a:prstGeom prst="rect">
            <a:avLst/>
          </a:prstGeom>
          <a:ln>
            <a:noFill/>
          </a:ln>
        </p:spPr>
      </p:pic>
      <p:sp>
        <p:nvSpPr>
          <p:cNvPr id="5" name="Rounded Rectangle 4"/>
          <p:cNvSpPr/>
          <p:nvPr/>
        </p:nvSpPr>
        <p:spPr>
          <a:xfrm>
            <a:off x="10464800" y="131980"/>
            <a:ext cx="153420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395284173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64">
                                            <p:txEl>
                                              <p:pRg st="0" end="0"/>
                                            </p:txEl>
                                          </p:spTgt>
                                        </p:tgtEl>
                                        <p:attrNameLst>
                                          <p:attrName>style.visibility</p:attrName>
                                        </p:attrNameLst>
                                      </p:cBhvr>
                                      <p:to>
                                        <p:strVal val="visible"/>
                                      </p:to>
                                    </p:set>
                                    <p:animEffect transition="in" filter="fade">
                                      <p:cBhvr additive="repl">
                                        <p:cTn id="7" dur="500"/>
                                        <p:tgtEl>
                                          <p:spTgt spid="764">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765"/>
                                        </p:tgtEl>
                                        <p:attrNameLst>
                                          <p:attrName>style.visibility</p:attrName>
                                        </p:attrNameLst>
                                      </p:cBhvr>
                                      <p:to>
                                        <p:strVal val="visible"/>
                                      </p:to>
                                    </p:set>
                                    <p:animEffect transition="in" filter="fade">
                                      <p:cBhvr additive="repl">
                                        <p:cTn id="10" dur="500"/>
                                        <p:tgtEl>
                                          <p:spTgt spid="7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764">
                                            <p:txEl>
                                              <p:pRg st="1" end="1"/>
                                            </p:txEl>
                                          </p:spTgt>
                                        </p:tgtEl>
                                        <p:attrNameLst>
                                          <p:attrName>style.visibility</p:attrName>
                                        </p:attrNameLst>
                                      </p:cBhvr>
                                      <p:to>
                                        <p:strVal val="visible"/>
                                      </p:to>
                                    </p:set>
                                    <p:animEffect transition="in" filter="fade">
                                      <p:cBhvr additive="repl">
                                        <p:cTn id="15" dur="500"/>
                                        <p:tgtEl>
                                          <p:spTgt spid="76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764">
                                            <p:txEl>
                                              <p:pRg st="2" end="2"/>
                                            </p:txEl>
                                          </p:spTgt>
                                        </p:tgtEl>
                                        <p:attrNameLst>
                                          <p:attrName>style.visibility</p:attrName>
                                        </p:attrNameLst>
                                      </p:cBhvr>
                                      <p:to>
                                        <p:strVal val="visible"/>
                                      </p:to>
                                    </p:set>
                                    <p:animEffect transition="in" filter="fade">
                                      <p:cBhvr additive="repl">
                                        <p:cTn id="20" dur="500"/>
                                        <p:tgtEl>
                                          <p:spTgt spid="76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764">
                                            <p:txEl>
                                              <p:pRg st="3" end="3"/>
                                            </p:txEl>
                                          </p:spTgt>
                                        </p:tgtEl>
                                        <p:attrNameLst>
                                          <p:attrName>style.visibility</p:attrName>
                                        </p:attrNameLst>
                                      </p:cBhvr>
                                      <p:to>
                                        <p:strVal val="visible"/>
                                      </p:to>
                                    </p:set>
                                    <p:animEffect transition="in" filter="fade">
                                      <p:cBhvr additive="repl">
                                        <p:cTn id="25" dur="500"/>
                                        <p:tgtEl>
                                          <p:spTgt spid="76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764">
                                            <p:txEl>
                                              <p:pRg st="4" end="4"/>
                                            </p:txEl>
                                          </p:spTgt>
                                        </p:tgtEl>
                                        <p:attrNameLst>
                                          <p:attrName>style.visibility</p:attrName>
                                        </p:attrNameLst>
                                      </p:cBhvr>
                                      <p:to>
                                        <p:strVal val="visible"/>
                                      </p:to>
                                    </p:set>
                                    <p:animEffect transition="in" filter="fade">
                                      <p:cBhvr additive="repl">
                                        <p:cTn id="30" dur="500"/>
                                        <p:tgtEl>
                                          <p:spTgt spid="764">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764">
                                            <p:txEl>
                                              <p:pRg st="5" end="5"/>
                                            </p:txEl>
                                          </p:spTgt>
                                        </p:tgtEl>
                                        <p:attrNameLst>
                                          <p:attrName>style.visibility</p:attrName>
                                        </p:attrNameLst>
                                      </p:cBhvr>
                                      <p:to>
                                        <p:strVal val="visible"/>
                                      </p:to>
                                    </p:set>
                                    <p:animEffect transition="in" filter="fade">
                                      <p:cBhvr additive="repl">
                                        <p:cTn id="35" dur="500"/>
                                        <p:tgtEl>
                                          <p:spTgt spid="764">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fill="hold" nodeType="clickEffect">
                                  <p:stCondLst>
                                    <p:cond delay="0"/>
                                  </p:stCondLst>
                                  <p:childTnLst>
                                    <p:set>
                                      <p:cBhvr>
                                        <p:cTn id="39" dur="1" fill="hold">
                                          <p:stCondLst>
                                            <p:cond delay="0"/>
                                          </p:stCondLst>
                                        </p:cTn>
                                        <p:tgtEl>
                                          <p:spTgt spid="764">
                                            <p:txEl>
                                              <p:pRg st="6" end="6"/>
                                            </p:txEl>
                                          </p:spTgt>
                                        </p:tgtEl>
                                        <p:attrNameLst>
                                          <p:attrName>style.visibility</p:attrName>
                                        </p:attrNameLst>
                                      </p:cBhvr>
                                      <p:to>
                                        <p:strVal val="visible"/>
                                      </p:to>
                                    </p:set>
                                    <p:animEffect transition="in" filter="fade">
                                      <p:cBhvr additive="repl">
                                        <p:cTn id="40" dur="500"/>
                                        <p:tgtEl>
                                          <p:spTgt spid="764">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fill="hold" nodeType="clickEffect">
                                  <p:stCondLst>
                                    <p:cond delay="0"/>
                                  </p:stCondLst>
                                  <p:childTnLst>
                                    <p:set>
                                      <p:cBhvr>
                                        <p:cTn id="44" dur="1" fill="hold">
                                          <p:stCondLst>
                                            <p:cond delay="0"/>
                                          </p:stCondLst>
                                        </p:cTn>
                                        <p:tgtEl>
                                          <p:spTgt spid="764">
                                            <p:txEl>
                                              <p:pRg st="7" end="7"/>
                                            </p:txEl>
                                          </p:spTgt>
                                        </p:tgtEl>
                                        <p:attrNameLst>
                                          <p:attrName>style.visibility</p:attrName>
                                        </p:attrNameLst>
                                      </p:cBhvr>
                                      <p:to>
                                        <p:strVal val="visible"/>
                                      </p:to>
                                    </p:set>
                                    <p:animEffect transition="in" filter="fade">
                                      <p:cBhvr additive="repl">
                                        <p:cTn id="45" dur="500"/>
                                        <p:tgtEl>
                                          <p:spTgt spid="764">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fill="hold" nodeType="clickEffect">
                                  <p:stCondLst>
                                    <p:cond delay="0"/>
                                  </p:stCondLst>
                                  <p:childTnLst>
                                    <p:set>
                                      <p:cBhvr>
                                        <p:cTn id="49" dur="1" fill="hold">
                                          <p:stCondLst>
                                            <p:cond delay="0"/>
                                          </p:stCondLst>
                                        </p:cTn>
                                        <p:tgtEl>
                                          <p:spTgt spid="764">
                                            <p:txEl>
                                              <p:pRg st="8" end="8"/>
                                            </p:txEl>
                                          </p:spTgt>
                                        </p:tgtEl>
                                        <p:attrNameLst>
                                          <p:attrName>style.visibility</p:attrName>
                                        </p:attrNameLst>
                                      </p:cBhvr>
                                      <p:to>
                                        <p:strVal val="visible"/>
                                      </p:to>
                                    </p:set>
                                    <p:animEffect transition="in" filter="fade">
                                      <p:cBhvr additive="repl">
                                        <p:cTn id="50" dur="500"/>
                                        <p:tgtEl>
                                          <p:spTgt spid="764">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fill="hold" nodeType="clickEffect">
                                  <p:stCondLst>
                                    <p:cond delay="0"/>
                                  </p:stCondLst>
                                  <p:childTnLst>
                                    <p:set>
                                      <p:cBhvr>
                                        <p:cTn id="54" dur="1" fill="hold">
                                          <p:stCondLst>
                                            <p:cond delay="0"/>
                                          </p:stCondLst>
                                        </p:cTn>
                                        <p:tgtEl>
                                          <p:spTgt spid="764">
                                            <p:txEl>
                                              <p:pRg st="9" end="9"/>
                                            </p:txEl>
                                          </p:spTgt>
                                        </p:tgtEl>
                                        <p:attrNameLst>
                                          <p:attrName>style.visibility</p:attrName>
                                        </p:attrNameLst>
                                      </p:cBhvr>
                                      <p:to>
                                        <p:strVal val="visible"/>
                                      </p:to>
                                    </p:set>
                                    <p:animEffect transition="in" filter="fade">
                                      <p:cBhvr additive="repl">
                                        <p:cTn id="55" dur="500"/>
                                        <p:tgtEl>
                                          <p:spTgt spid="76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Water Quality Monitoring - IoT Based Application</a:t>
            </a:r>
            <a:endParaRPr lang="en-US" sz="3400" b="0" strike="noStrike" spc="-1">
              <a:solidFill>
                <a:srgbClr val="212121"/>
              </a:solidFill>
              <a:latin typeface="Roboto Condensed"/>
            </a:endParaRPr>
          </a:p>
        </p:txBody>
      </p:sp>
      <p:sp>
        <p:nvSpPr>
          <p:cNvPr id="767" name="TextShape 2"/>
          <p:cNvSpPr txBox="1"/>
          <p:nvPr/>
        </p:nvSpPr>
        <p:spPr>
          <a:xfrm>
            <a:off x="131040" y="863281"/>
            <a:ext cx="11808914" cy="23574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The </a:t>
            </a:r>
            <a:r>
              <a:rPr lang="en-US" sz="2400" strike="noStrike" spc="-1" dirty="0">
                <a:solidFill>
                  <a:srgbClr val="B84742"/>
                </a:solidFill>
                <a:latin typeface="Roboto Condensed"/>
              </a:rPr>
              <a:t>kit</a:t>
            </a:r>
            <a:r>
              <a:rPr lang="en-US" sz="2400" strike="noStrike" spc="-1" dirty="0">
                <a:solidFill>
                  <a:srgbClr val="212121"/>
                </a:solidFill>
                <a:latin typeface="Roboto Condensed"/>
              </a:rPr>
              <a:t> controller node </a:t>
            </a:r>
            <a:r>
              <a:rPr lang="en-US" sz="2400" strike="noStrike" spc="-1" dirty="0">
                <a:solidFill>
                  <a:srgbClr val="B84742"/>
                </a:solidFill>
                <a:latin typeface="Roboto Condensed"/>
              </a:rPr>
              <a:t>sends</a:t>
            </a:r>
            <a:r>
              <a:rPr lang="en-US" sz="2400" strike="noStrike" spc="-1" dirty="0">
                <a:solidFill>
                  <a:srgbClr val="212121"/>
                </a:solidFill>
                <a:latin typeface="Roboto Condensed"/>
              </a:rPr>
              <a:t> all the sensed </a:t>
            </a:r>
            <a:r>
              <a:rPr lang="en-US" sz="2400" strike="noStrike" spc="-1" dirty="0">
                <a:solidFill>
                  <a:srgbClr val="B84742"/>
                </a:solidFill>
                <a:latin typeface="Roboto Condensed"/>
              </a:rPr>
              <a:t>data</a:t>
            </a:r>
            <a:r>
              <a:rPr lang="en-US" sz="2400" strike="noStrike" spc="-1" dirty="0">
                <a:solidFill>
                  <a:srgbClr val="212121"/>
                </a:solidFill>
                <a:latin typeface="Roboto Condensed"/>
              </a:rPr>
              <a:t> </a:t>
            </a:r>
            <a:r>
              <a:rPr lang="en-US" sz="2400" strike="noStrike" spc="-1" dirty="0">
                <a:solidFill>
                  <a:srgbClr val="B84742"/>
                </a:solidFill>
                <a:latin typeface="Roboto Condensed"/>
              </a:rPr>
              <a:t>to</a:t>
            </a:r>
            <a:r>
              <a:rPr lang="en-US" sz="2400" strike="noStrike" spc="-1" dirty="0">
                <a:solidFill>
                  <a:srgbClr val="212121"/>
                </a:solidFill>
                <a:latin typeface="Roboto Condensed"/>
              </a:rPr>
              <a:t> the </a:t>
            </a:r>
            <a:r>
              <a:rPr lang="en-US" sz="2400" strike="noStrike" spc="-1" dirty="0">
                <a:solidFill>
                  <a:srgbClr val="B84742"/>
                </a:solidFill>
                <a:latin typeface="Roboto Condensed"/>
              </a:rPr>
              <a:t>cloud</a:t>
            </a:r>
            <a:r>
              <a:rPr lang="en-US" sz="2400" strike="noStrike" spc="-1" dirty="0">
                <a:solidFill>
                  <a:srgbClr val="212121"/>
                </a:solidFill>
                <a:latin typeface="Roboto Condensed"/>
              </a:rPr>
              <a:t> server </a:t>
            </a:r>
            <a:r>
              <a:rPr lang="en-US" sz="2400" strike="noStrike" spc="-1" dirty="0">
                <a:solidFill>
                  <a:srgbClr val="B84742"/>
                </a:solidFill>
                <a:latin typeface="Roboto Condensed"/>
              </a:rPr>
              <a:t>via</a:t>
            </a:r>
            <a:r>
              <a:rPr lang="en-US" sz="2400" strike="noStrike" spc="-1" dirty="0">
                <a:solidFill>
                  <a:srgbClr val="212121"/>
                </a:solidFill>
                <a:latin typeface="Roboto Condensed"/>
              </a:rPr>
              <a:t> </a:t>
            </a:r>
            <a:r>
              <a:rPr lang="en-US" sz="2400" strike="noStrike" spc="-1" dirty="0">
                <a:solidFill>
                  <a:srgbClr val="B84742"/>
                </a:solidFill>
                <a:latin typeface="Roboto Condensed"/>
              </a:rPr>
              <a:t>GPRS/GSM</a:t>
            </a:r>
            <a:r>
              <a:rPr lang="en-US" sz="2400" strike="noStrike" spc="-1" dirty="0">
                <a:solidFill>
                  <a:srgbClr val="212121"/>
                </a:solidFill>
                <a:latin typeface="Roboto Condensed"/>
              </a:rPr>
              <a:t> module</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a:t>
            </a:r>
            <a:r>
              <a:rPr lang="en-US" sz="2400" strike="noStrike" spc="-1" dirty="0">
                <a:solidFill>
                  <a:srgbClr val="B84742"/>
                </a:solidFill>
                <a:latin typeface="Roboto Condensed"/>
              </a:rPr>
              <a:t>GPRS/GSM</a:t>
            </a:r>
            <a:r>
              <a:rPr lang="en-US" sz="2400" strike="noStrike" spc="-1" dirty="0">
                <a:solidFill>
                  <a:srgbClr val="212121"/>
                </a:solidFill>
                <a:latin typeface="Roboto Condensed"/>
              </a:rPr>
              <a:t> module is used to </a:t>
            </a:r>
            <a:r>
              <a:rPr lang="en-US" sz="2400" strike="noStrike" spc="-1" dirty="0">
                <a:solidFill>
                  <a:srgbClr val="B84742"/>
                </a:solidFill>
                <a:latin typeface="Roboto Condensed"/>
              </a:rPr>
              <a:t>provide</a:t>
            </a:r>
            <a:r>
              <a:rPr lang="en-US" sz="2400" strike="noStrike" spc="-1" dirty="0">
                <a:solidFill>
                  <a:srgbClr val="212121"/>
                </a:solidFill>
                <a:latin typeface="Roboto Condensed"/>
              </a:rPr>
              <a:t> the </a:t>
            </a:r>
            <a:r>
              <a:rPr lang="en-US" sz="2400" strike="noStrike" spc="-1" dirty="0">
                <a:solidFill>
                  <a:srgbClr val="B84742"/>
                </a:solidFill>
                <a:latin typeface="Roboto Condensed"/>
              </a:rPr>
              <a:t>Internet</a:t>
            </a:r>
            <a:r>
              <a:rPr lang="en-US" sz="2400" strike="noStrike" spc="-1" dirty="0">
                <a:solidFill>
                  <a:srgbClr val="212121"/>
                </a:solidFill>
                <a:latin typeface="Roboto Condensed"/>
              </a:rPr>
              <a:t> </a:t>
            </a:r>
            <a:r>
              <a:rPr lang="en-US" sz="2400" strike="noStrike" spc="-1" dirty="0">
                <a:solidFill>
                  <a:srgbClr val="B84742"/>
                </a:solidFill>
                <a:latin typeface="Roboto Condensed"/>
              </a:rPr>
              <a:t>connectivity</a:t>
            </a:r>
            <a:r>
              <a:rPr lang="en-US" sz="2400" strike="noStrike" spc="-1" dirty="0">
                <a:solidFill>
                  <a:srgbClr val="212121"/>
                </a:solidFill>
                <a:latin typeface="Roboto Condensed"/>
              </a:rPr>
              <a:t> with the cloud server.</a:t>
            </a:r>
          </a:p>
          <a:p>
            <a:pPr marL="264960" indent="-264600" algn="just">
              <a:lnSpc>
                <a:spcPct val="90000"/>
              </a:lnSpc>
              <a:spcBef>
                <a:spcPts val="1001"/>
              </a:spcBef>
              <a:buClr>
                <a:srgbClr val="B84742"/>
              </a:buClr>
              <a:buFont typeface="Wingdings 3" charset="2"/>
              <a:buChar char=""/>
              <a:tabLst>
                <a:tab pos="0" algn="l"/>
              </a:tabLst>
            </a:pPr>
            <a:r>
              <a:rPr lang="en-US" sz="2400" spc="-1" dirty="0" smtClean="0">
                <a:solidFill>
                  <a:srgbClr val="212121"/>
                </a:solidFill>
              </a:rPr>
              <a:t>The </a:t>
            </a:r>
            <a:r>
              <a:rPr lang="en-US" sz="2400" spc="-1" dirty="0">
                <a:solidFill>
                  <a:srgbClr val="212121"/>
                </a:solidFill>
              </a:rPr>
              <a:t>cloud </a:t>
            </a: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stores</a:t>
            </a:r>
            <a:r>
              <a:rPr lang="en-US" sz="2000" spc="-1" dirty="0">
                <a:solidFill>
                  <a:srgbClr val="212121"/>
                </a:solidFill>
              </a:rPr>
              <a:t> </a:t>
            </a:r>
            <a:r>
              <a:rPr lang="en-US" sz="2000" spc="-1" dirty="0">
                <a:solidFill>
                  <a:srgbClr val="B84742"/>
                </a:solidFill>
              </a:rPr>
              <a:t>all</a:t>
            </a:r>
            <a:r>
              <a:rPr lang="en-US" sz="2000" spc="-1" dirty="0">
                <a:solidFill>
                  <a:srgbClr val="212121"/>
                </a:solidFill>
              </a:rPr>
              <a:t> </a:t>
            </a:r>
            <a:r>
              <a:rPr lang="en-US" sz="2000" spc="-1" dirty="0">
                <a:solidFill>
                  <a:srgbClr val="B84742"/>
                </a:solidFill>
              </a:rPr>
              <a:t>the</a:t>
            </a:r>
            <a:r>
              <a:rPr lang="en-US" sz="2000" spc="-1" dirty="0">
                <a:solidFill>
                  <a:srgbClr val="212121"/>
                </a:solidFill>
              </a:rPr>
              <a:t> </a:t>
            </a:r>
            <a:r>
              <a:rPr lang="en-US" sz="2000" spc="-1" dirty="0">
                <a:solidFill>
                  <a:srgbClr val="B84742"/>
                </a:solidFill>
              </a:rPr>
              <a:t>data</a:t>
            </a:r>
            <a:r>
              <a:rPr lang="en-US" sz="2000" spc="-1" dirty="0">
                <a:solidFill>
                  <a:srgbClr val="212121"/>
                </a:solidFill>
              </a:rPr>
              <a:t> received </a:t>
            </a:r>
            <a:r>
              <a:rPr lang="en-US" sz="2000" spc="-1" dirty="0">
                <a:solidFill>
                  <a:srgbClr val="B84742"/>
                </a:solidFill>
              </a:rPr>
              <a:t>from</a:t>
            </a:r>
            <a:r>
              <a:rPr lang="en-US" sz="2000" spc="-1" dirty="0">
                <a:solidFill>
                  <a:srgbClr val="212121"/>
                </a:solidFill>
              </a:rPr>
              <a:t> the </a:t>
            </a:r>
            <a:r>
              <a:rPr lang="en-US" sz="2000" spc="-1" dirty="0">
                <a:solidFill>
                  <a:srgbClr val="B84742"/>
                </a:solidFill>
              </a:rPr>
              <a:t>USVs</a:t>
            </a:r>
            <a:r>
              <a:rPr lang="en-US" sz="2000" spc="-1" dirty="0">
                <a:solidFill>
                  <a:srgbClr val="212121"/>
                </a:solidFill>
              </a:rPr>
              <a:t>, </a:t>
            </a: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Execute</a:t>
            </a:r>
            <a:r>
              <a:rPr lang="en-US" sz="2000" spc="-1" dirty="0">
                <a:solidFill>
                  <a:srgbClr val="212121"/>
                </a:solidFill>
              </a:rPr>
              <a:t> some business </a:t>
            </a:r>
            <a:r>
              <a:rPr lang="en-US" sz="2000" spc="-1" dirty="0">
                <a:solidFill>
                  <a:srgbClr val="B84742"/>
                </a:solidFill>
              </a:rPr>
              <a:t>logic</a:t>
            </a:r>
            <a:r>
              <a:rPr lang="en-US" sz="2000" spc="-1" dirty="0">
                <a:solidFill>
                  <a:srgbClr val="212121"/>
                </a:solidFill>
              </a:rPr>
              <a:t> and </a:t>
            </a: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Do</a:t>
            </a:r>
            <a:r>
              <a:rPr lang="en-US" sz="2000" spc="-1" dirty="0">
                <a:solidFill>
                  <a:srgbClr val="212121"/>
                </a:solidFill>
              </a:rPr>
              <a:t> </a:t>
            </a:r>
            <a:r>
              <a:rPr lang="en-US" sz="2000" spc="-1" dirty="0">
                <a:solidFill>
                  <a:srgbClr val="B84742"/>
                </a:solidFill>
              </a:rPr>
              <a:t>analysis</a:t>
            </a:r>
            <a:r>
              <a:rPr lang="en-US" sz="2000" spc="-1" dirty="0">
                <a:solidFill>
                  <a:srgbClr val="212121"/>
                </a:solidFill>
              </a:rPr>
              <a:t> on the stored </a:t>
            </a:r>
            <a:r>
              <a:rPr lang="en-US" sz="2000" spc="-1" dirty="0" smtClean="0">
                <a:solidFill>
                  <a:srgbClr val="212121"/>
                </a:solidFill>
              </a:rPr>
              <a:t>data.</a:t>
            </a:r>
            <a:endParaRPr lang="en-US" sz="2000" strike="noStrike" spc="-1" dirty="0" smtClean="0">
              <a:solidFill>
                <a:srgbClr val="212121"/>
              </a:solidFill>
              <a:latin typeface="Roboto Condensed"/>
            </a:endParaRPr>
          </a:p>
          <a:p>
            <a:pPr algn="just">
              <a:lnSpc>
                <a:spcPct val="90000"/>
              </a:lnSpc>
              <a:spcBef>
                <a:spcPts val="1001"/>
              </a:spcBef>
              <a:tabLst>
                <a:tab pos="0" algn="l"/>
              </a:tabLst>
            </a:pPr>
            <a:endParaRPr lang="en-US" sz="2000" strike="noStrike" spc="-1" dirty="0">
              <a:solidFill>
                <a:srgbClr val="212121"/>
              </a:solidFill>
              <a:latin typeface="Roboto Condensed"/>
            </a:endParaRPr>
          </a:p>
        </p:txBody>
      </p:sp>
      <p:pic>
        <p:nvPicPr>
          <p:cNvPr id="768" name="Picture 3"/>
          <p:cNvPicPr/>
          <p:nvPr/>
        </p:nvPicPr>
        <p:blipFill>
          <a:blip r:embed="rId3"/>
          <a:srcRect l="859" r="2481" b="3275"/>
          <a:stretch/>
        </p:blipFill>
        <p:spPr>
          <a:xfrm>
            <a:off x="7624661" y="2832607"/>
            <a:ext cx="4139447" cy="2828156"/>
          </a:xfrm>
          <a:prstGeom prst="rect">
            <a:avLst/>
          </a:prstGeom>
          <a:ln>
            <a:noFill/>
          </a:ln>
        </p:spPr>
      </p:pic>
      <p:sp>
        <p:nvSpPr>
          <p:cNvPr id="2" name="Rectangle 1"/>
          <p:cNvSpPr/>
          <p:nvPr/>
        </p:nvSpPr>
        <p:spPr>
          <a:xfrm>
            <a:off x="131040" y="3419637"/>
            <a:ext cx="7317775" cy="2241126"/>
          </a:xfrm>
          <a:prstGeom prst="rect">
            <a:avLst/>
          </a:prstGeom>
        </p:spPr>
        <p:txBody>
          <a:bodyPr wrap="square">
            <a:spAutoFit/>
          </a:bodyPr>
          <a:lstStyle/>
          <a:p>
            <a:pPr marL="264960" indent="-264600" algn="just">
              <a:lnSpc>
                <a:spcPct val="90000"/>
              </a:lnSpc>
              <a:spcBef>
                <a:spcPts val="1001"/>
              </a:spcBef>
              <a:buClr>
                <a:srgbClr val="B84742"/>
              </a:buClr>
              <a:buFont typeface="Wingdings 3" charset="2"/>
              <a:buChar char=""/>
              <a:tabLst>
                <a:tab pos="0" algn="l"/>
              </a:tabLst>
            </a:pPr>
            <a:r>
              <a:rPr lang="en-US" sz="2400" spc="-1" dirty="0">
                <a:solidFill>
                  <a:srgbClr val="212121"/>
                </a:solidFill>
              </a:rPr>
              <a:t>All those who have </a:t>
            </a:r>
            <a:r>
              <a:rPr lang="en-US" sz="2400" spc="-1" dirty="0">
                <a:solidFill>
                  <a:srgbClr val="B84742"/>
                </a:solidFill>
              </a:rPr>
              <a:t>rights</a:t>
            </a:r>
            <a:r>
              <a:rPr lang="en-US" sz="2400" spc="-1" dirty="0">
                <a:solidFill>
                  <a:srgbClr val="212121"/>
                </a:solidFill>
              </a:rPr>
              <a:t> </a:t>
            </a:r>
            <a:r>
              <a:rPr lang="en-US" sz="2400" spc="-1" dirty="0">
                <a:solidFill>
                  <a:srgbClr val="B84742"/>
                </a:solidFill>
              </a:rPr>
              <a:t>to</a:t>
            </a:r>
            <a:r>
              <a:rPr lang="en-US" sz="2400" spc="-1" dirty="0">
                <a:solidFill>
                  <a:srgbClr val="212121"/>
                </a:solidFill>
              </a:rPr>
              <a:t> </a:t>
            </a:r>
            <a:r>
              <a:rPr lang="en-US" sz="2400" spc="-1" dirty="0">
                <a:solidFill>
                  <a:srgbClr val="B84742"/>
                </a:solidFill>
              </a:rPr>
              <a:t>access</a:t>
            </a:r>
            <a:r>
              <a:rPr lang="en-US" sz="2400" spc="-1" dirty="0">
                <a:solidFill>
                  <a:srgbClr val="212121"/>
                </a:solidFill>
              </a:rPr>
              <a:t> the </a:t>
            </a:r>
            <a:r>
              <a:rPr lang="en-US" sz="2400" spc="-1" dirty="0">
                <a:solidFill>
                  <a:srgbClr val="B84742"/>
                </a:solidFill>
              </a:rPr>
              <a:t>cloud</a:t>
            </a:r>
            <a:r>
              <a:rPr lang="en-US" sz="2400" spc="-1" dirty="0">
                <a:solidFill>
                  <a:srgbClr val="212121"/>
                </a:solidFill>
              </a:rPr>
              <a:t> </a:t>
            </a:r>
            <a:r>
              <a:rPr lang="en-US" sz="2400" spc="-1" dirty="0">
                <a:solidFill>
                  <a:srgbClr val="B84742"/>
                </a:solidFill>
              </a:rPr>
              <a:t>data</a:t>
            </a:r>
            <a:r>
              <a:rPr lang="en-US" sz="2400" spc="-1" dirty="0">
                <a:solidFill>
                  <a:srgbClr val="212121"/>
                </a:solidFill>
              </a:rPr>
              <a:t> can </a:t>
            </a:r>
            <a:r>
              <a:rPr lang="en-US" sz="2400" spc="-1" dirty="0">
                <a:solidFill>
                  <a:srgbClr val="B84742"/>
                </a:solidFill>
              </a:rPr>
              <a:t>get</a:t>
            </a:r>
            <a:r>
              <a:rPr lang="en-US" sz="2400" spc="-1" dirty="0">
                <a:solidFill>
                  <a:srgbClr val="212121"/>
                </a:solidFill>
              </a:rPr>
              <a:t> water </a:t>
            </a:r>
            <a:r>
              <a:rPr lang="en-US" sz="2400" spc="-1" dirty="0">
                <a:solidFill>
                  <a:srgbClr val="B84742"/>
                </a:solidFill>
              </a:rPr>
              <a:t>quality</a:t>
            </a:r>
            <a:r>
              <a:rPr lang="en-US" sz="2400" spc="-1" dirty="0">
                <a:solidFill>
                  <a:srgbClr val="212121"/>
                </a:solidFill>
              </a:rPr>
              <a:t> </a:t>
            </a:r>
            <a:r>
              <a:rPr lang="en-US" sz="2400" spc="-1" dirty="0">
                <a:solidFill>
                  <a:srgbClr val="B84742"/>
                </a:solidFill>
              </a:rPr>
              <a:t>records</a:t>
            </a:r>
            <a:r>
              <a:rPr lang="en-US" sz="2400" spc="-1" dirty="0">
                <a:solidFill>
                  <a:srgbClr val="212121"/>
                </a:solidFill>
              </a:rPr>
              <a:t> of the waterbody.</a:t>
            </a:r>
          </a:p>
          <a:p>
            <a:pPr marL="264960" indent="-264600" algn="just">
              <a:lnSpc>
                <a:spcPct val="90000"/>
              </a:lnSpc>
              <a:spcBef>
                <a:spcPts val="1001"/>
              </a:spcBef>
              <a:buClr>
                <a:srgbClr val="B84742"/>
              </a:buClr>
              <a:buFont typeface="Wingdings 3" charset="2"/>
              <a:buChar char=""/>
              <a:tabLst>
                <a:tab pos="0" algn="l"/>
              </a:tabLst>
            </a:pPr>
            <a:r>
              <a:rPr lang="en-US" sz="2400" spc="-1" dirty="0">
                <a:solidFill>
                  <a:srgbClr val="212121"/>
                </a:solidFill>
              </a:rPr>
              <a:t>Like,</a:t>
            </a: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Members</a:t>
            </a:r>
            <a:r>
              <a:rPr lang="en-US" sz="2000" spc="-1" dirty="0">
                <a:solidFill>
                  <a:srgbClr val="212121"/>
                </a:solidFill>
              </a:rPr>
              <a:t> </a:t>
            </a:r>
            <a:r>
              <a:rPr lang="en-US" sz="2000" spc="-1" dirty="0">
                <a:solidFill>
                  <a:srgbClr val="B84742"/>
                </a:solidFill>
              </a:rPr>
              <a:t>of</a:t>
            </a:r>
            <a:r>
              <a:rPr lang="en-US" sz="2000" spc="-1" dirty="0">
                <a:solidFill>
                  <a:srgbClr val="212121"/>
                </a:solidFill>
              </a:rPr>
              <a:t> </a:t>
            </a:r>
            <a:r>
              <a:rPr lang="en-US" sz="2000" spc="-1" dirty="0">
                <a:solidFill>
                  <a:srgbClr val="B84742"/>
                </a:solidFill>
              </a:rPr>
              <a:t>Pollution</a:t>
            </a:r>
            <a:r>
              <a:rPr lang="en-US" sz="2000" spc="-1" dirty="0">
                <a:solidFill>
                  <a:srgbClr val="212121"/>
                </a:solidFill>
              </a:rPr>
              <a:t> </a:t>
            </a:r>
            <a:r>
              <a:rPr lang="en-US" sz="2000" spc="-1" dirty="0">
                <a:solidFill>
                  <a:srgbClr val="B84742"/>
                </a:solidFill>
              </a:rPr>
              <a:t>Control</a:t>
            </a:r>
            <a:r>
              <a:rPr lang="en-US" sz="2000" spc="-1" dirty="0">
                <a:solidFill>
                  <a:srgbClr val="212121"/>
                </a:solidFill>
              </a:rPr>
              <a:t> </a:t>
            </a:r>
            <a:r>
              <a:rPr lang="en-US" sz="2000" spc="-1" dirty="0">
                <a:solidFill>
                  <a:srgbClr val="B84742"/>
                </a:solidFill>
              </a:rPr>
              <a:t>Board</a:t>
            </a:r>
            <a:endParaRPr lang="en-US" sz="2000" spc="-1" dirty="0">
              <a:solidFill>
                <a:srgbClr val="212121"/>
              </a:solidFill>
            </a:endParaRP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Data</a:t>
            </a:r>
            <a:r>
              <a:rPr lang="en-US" sz="2000" spc="-1" dirty="0">
                <a:solidFill>
                  <a:srgbClr val="212121"/>
                </a:solidFill>
              </a:rPr>
              <a:t> </a:t>
            </a:r>
            <a:r>
              <a:rPr lang="en-US" sz="2000" spc="-1" dirty="0">
                <a:solidFill>
                  <a:srgbClr val="B84742"/>
                </a:solidFill>
              </a:rPr>
              <a:t>analytics</a:t>
            </a:r>
            <a:r>
              <a:rPr lang="en-US" sz="2000" spc="-1" dirty="0">
                <a:solidFill>
                  <a:srgbClr val="212121"/>
                </a:solidFill>
              </a:rPr>
              <a:t> </a:t>
            </a:r>
            <a:r>
              <a:rPr lang="en-US" sz="2000" spc="-1" dirty="0">
                <a:solidFill>
                  <a:srgbClr val="B84742"/>
                </a:solidFill>
              </a:rPr>
              <a:t>team</a:t>
            </a:r>
            <a:endParaRPr lang="en-US" sz="2000" spc="-1" dirty="0">
              <a:solidFill>
                <a:srgbClr val="212121"/>
              </a:solidFill>
            </a:endParaRPr>
          </a:p>
          <a:p>
            <a:pPr marL="809640" lvl="1" indent="-352080" algn="just">
              <a:lnSpc>
                <a:spcPct val="90000"/>
              </a:lnSpc>
              <a:spcBef>
                <a:spcPts val="499"/>
              </a:spcBef>
              <a:buClr>
                <a:srgbClr val="B84742"/>
              </a:buClr>
              <a:buFont typeface="Wingdings 3" charset="2"/>
              <a:buChar char=""/>
              <a:tabLst>
                <a:tab pos="0" algn="l"/>
              </a:tabLst>
            </a:pPr>
            <a:r>
              <a:rPr lang="en-US" sz="2000" spc="-1" dirty="0">
                <a:solidFill>
                  <a:srgbClr val="B84742"/>
                </a:solidFill>
              </a:rPr>
              <a:t>USV</a:t>
            </a:r>
            <a:r>
              <a:rPr lang="en-US" sz="2000" spc="-1" dirty="0">
                <a:solidFill>
                  <a:srgbClr val="212121"/>
                </a:solidFill>
              </a:rPr>
              <a:t> </a:t>
            </a:r>
            <a:r>
              <a:rPr lang="en-US" sz="2000" spc="-1" dirty="0">
                <a:solidFill>
                  <a:srgbClr val="B84742"/>
                </a:solidFill>
              </a:rPr>
              <a:t>operator</a:t>
            </a:r>
            <a:endParaRPr lang="en-US" sz="2000" spc="-1" dirty="0">
              <a:solidFill>
                <a:srgbClr val="212121"/>
              </a:solidFill>
            </a:endParaRPr>
          </a:p>
        </p:txBody>
      </p:sp>
      <p:sp>
        <p:nvSpPr>
          <p:cNvPr id="6" name="Rounded Rectangle 5"/>
          <p:cNvSpPr/>
          <p:nvPr/>
        </p:nvSpPr>
        <p:spPr>
          <a:xfrm>
            <a:off x="10464800" y="131980"/>
            <a:ext cx="153420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3460442936"/>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67">
                                            <p:txEl>
                                              <p:pRg st="0" end="0"/>
                                            </p:txEl>
                                          </p:spTgt>
                                        </p:tgtEl>
                                        <p:attrNameLst>
                                          <p:attrName>style.visibility</p:attrName>
                                        </p:attrNameLst>
                                      </p:cBhvr>
                                      <p:to>
                                        <p:strVal val="visible"/>
                                      </p:to>
                                    </p:set>
                                    <p:animEffect transition="in" filter="fade">
                                      <p:cBhvr additive="repl">
                                        <p:cTn id="7" dur="500"/>
                                        <p:tgtEl>
                                          <p:spTgt spid="767">
                                            <p:txEl>
                                              <p:pRg st="0" end="0"/>
                                            </p:txEl>
                                          </p:spTgt>
                                        </p:tgtEl>
                                      </p:cBhvr>
                                    </p:animEffect>
                                  </p:childTnLst>
                                </p:cTn>
                              </p:par>
                              <p:par>
                                <p:cTn id="8" presetID="10" presetClass="entr" fill="hold" nodeType="withEffect">
                                  <p:stCondLst>
                                    <p:cond delay="0"/>
                                  </p:stCondLst>
                                  <p:childTnLst>
                                    <p:set>
                                      <p:cBhvr>
                                        <p:cTn id="9" dur="1" fill="hold">
                                          <p:stCondLst>
                                            <p:cond delay="0"/>
                                          </p:stCondLst>
                                        </p:cTn>
                                        <p:tgtEl>
                                          <p:spTgt spid="768"/>
                                        </p:tgtEl>
                                        <p:attrNameLst>
                                          <p:attrName>style.visibility</p:attrName>
                                        </p:attrNameLst>
                                      </p:cBhvr>
                                      <p:to>
                                        <p:strVal val="visible"/>
                                      </p:to>
                                    </p:set>
                                    <p:animEffect transition="in" filter="fade">
                                      <p:cBhvr additive="repl">
                                        <p:cTn id="10" dur="500"/>
                                        <p:tgtEl>
                                          <p:spTgt spid="76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fill="hold" nodeType="clickEffect">
                                  <p:stCondLst>
                                    <p:cond delay="0"/>
                                  </p:stCondLst>
                                  <p:childTnLst>
                                    <p:set>
                                      <p:cBhvr>
                                        <p:cTn id="14" dur="1" fill="hold">
                                          <p:stCondLst>
                                            <p:cond delay="0"/>
                                          </p:stCondLst>
                                        </p:cTn>
                                        <p:tgtEl>
                                          <p:spTgt spid="767">
                                            <p:txEl>
                                              <p:pRg st="1" end="1"/>
                                            </p:txEl>
                                          </p:spTgt>
                                        </p:tgtEl>
                                        <p:attrNameLst>
                                          <p:attrName>style.visibility</p:attrName>
                                        </p:attrNameLst>
                                      </p:cBhvr>
                                      <p:to>
                                        <p:strVal val="visible"/>
                                      </p:to>
                                    </p:set>
                                    <p:animEffect transition="in" filter="fade">
                                      <p:cBhvr additive="repl">
                                        <p:cTn id="15" dur="500"/>
                                        <p:tgtEl>
                                          <p:spTgt spid="76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767">
                                            <p:txEl>
                                              <p:pRg st="2" end="2"/>
                                            </p:txEl>
                                          </p:spTgt>
                                        </p:tgtEl>
                                        <p:attrNameLst>
                                          <p:attrName>style.visibility</p:attrName>
                                        </p:attrNameLst>
                                      </p:cBhvr>
                                      <p:to>
                                        <p:strVal val="visible"/>
                                      </p:to>
                                    </p:set>
                                    <p:animEffect transition="in" filter="fade">
                                      <p:cBhvr additive="repl">
                                        <p:cTn id="20" dur="500"/>
                                        <p:tgtEl>
                                          <p:spTgt spid="76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767">
                                            <p:txEl>
                                              <p:pRg st="3" end="3"/>
                                            </p:txEl>
                                          </p:spTgt>
                                        </p:tgtEl>
                                        <p:attrNameLst>
                                          <p:attrName>style.visibility</p:attrName>
                                        </p:attrNameLst>
                                      </p:cBhvr>
                                      <p:to>
                                        <p:strVal val="visible"/>
                                      </p:to>
                                    </p:set>
                                    <p:animEffect transition="in" filter="fade">
                                      <p:cBhvr additive="repl">
                                        <p:cTn id="25" dur="500"/>
                                        <p:tgtEl>
                                          <p:spTgt spid="767">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767">
                                            <p:txEl>
                                              <p:pRg st="4" end="4"/>
                                            </p:txEl>
                                          </p:spTgt>
                                        </p:tgtEl>
                                        <p:attrNameLst>
                                          <p:attrName>style.visibility</p:attrName>
                                        </p:attrNameLst>
                                      </p:cBhvr>
                                      <p:to>
                                        <p:strVal val="visible"/>
                                      </p:to>
                                    </p:set>
                                    <p:animEffect transition="in" filter="fade">
                                      <p:cBhvr additive="repl">
                                        <p:cTn id="30" dur="500"/>
                                        <p:tgtEl>
                                          <p:spTgt spid="767">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fill="hold" nodeType="clickEffect">
                                  <p:stCondLst>
                                    <p:cond delay="0"/>
                                  </p:stCondLst>
                                  <p:childTnLst>
                                    <p:set>
                                      <p:cBhvr>
                                        <p:cTn id="34" dur="1" fill="hold">
                                          <p:stCondLst>
                                            <p:cond delay="0"/>
                                          </p:stCondLst>
                                        </p:cTn>
                                        <p:tgtEl>
                                          <p:spTgt spid="767">
                                            <p:txEl>
                                              <p:pRg st="5" end="5"/>
                                            </p:txEl>
                                          </p:spTgt>
                                        </p:tgtEl>
                                        <p:attrNameLst>
                                          <p:attrName>style.visibility</p:attrName>
                                        </p:attrNameLst>
                                      </p:cBhvr>
                                      <p:to>
                                        <p:strVal val="visible"/>
                                      </p:to>
                                    </p:set>
                                    <p:animEffect transition="in" filter="fade">
                                      <p:cBhvr additive="repl">
                                        <p:cTn id="35" dur="500"/>
                                        <p:tgtEl>
                                          <p:spTgt spid="767">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
                                            <p:txEl>
                                              <p:pRg st="1" end="1"/>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
                                            <p:txEl>
                                              <p:pRg st="2" end="2"/>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
                                            <p:txEl>
                                              <p:pRg st="3" end="3"/>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dirty="0">
                <a:solidFill>
                  <a:srgbClr val="373737"/>
                </a:solidFill>
                <a:latin typeface="Roboto Condensed"/>
              </a:rPr>
              <a:t>Water Quality Monitoring - </a:t>
            </a:r>
            <a:r>
              <a:rPr lang="en-US" sz="3400" b="1" strike="noStrike" spc="-1" dirty="0" err="1">
                <a:solidFill>
                  <a:srgbClr val="373737"/>
                </a:solidFill>
                <a:latin typeface="Roboto Condensed"/>
              </a:rPr>
              <a:t>IoT</a:t>
            </a:r>
            <a:r>
              <a:rPr lang="en-US" sz="3400" b="1" strike="noStrike" spc="-1" dirty="0">
                <a:solidFill>
                  <a:srgbClr val="373737"/>
                </a:solidFill>
                <a:latin typeface="Roboto Condensed"/>
              </a:rPr>
              <a:t> Based Application</a:t>
            </a:r>
            <a:endParaRPr lang="en-US" sz="3400" b="0" strike="noStrike" spc="-1" dirty="0">
              <a:solidFill>
                <a:srgbClr val="212121"/>
              </a:solidFill>
              <a:latin typeface="Roboto Condensed"/>
            </a:endParaRPr>
          </a:p>
        </p:txBody>
      </p:sp>
      <p:sp>
        <p:nvSpPr>
          <p:cNvPr id="770" name="TextShape 2"/>
          <p:cNvSpPr txBox="1"/>
          <p:nvPr/>
        </p:nvSpPr>
        <p:spPr>
          <a:xfrm>
            <a:off x="131040" y="863280"/>
            <a:ext cx="5627922" cy="539136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B84742"/>
                </a:solidFill>
                <a:latin typeface="Roboto Condensed"/>
              </a:rPr>
              <a:t>Authorities</a:t>
            </a:r>
            <a:r>
              <a:rPr lang="en-US" sz="2400" strike="noStrike" spc="-1" dirty="0" smtClean="0">
                <a:solidFill>
                  <a:srgbClr val="212121"/>
                </a:solidFill>
                <a:latin typeface="Roboto Condensed"/>
              </a:rPr>
              <a:t> </a:t>
            </a:r>
            <a:r>
              <a:rPr lang="en-US" sz="2400" strike="noStrike" spc="-1" dirty="0">
                <a:solidFill>
                  <a:srgbClr val="212121"/>
                </a:solidFill>
                <a:latin typeface="Roboto Condensed"/>
              </a:rPr>
              <a:t>of the board and data </a:t>
            </a:r>
            <a:r>
              <a:rPr lang="en-US" sz="2400" strike="noStrike" spc="-1" dirty="0">
                <a:solidFill>
                  <a:srgbClr val="B84742"/>
                </a:solidFill>
                <a:latin typeface="Roboto Condensed"/>
              </a:rPr>
              <a:t>analytics</a:t>
            </a:r>
            <a:r>
              <a:rPr lang="en-US" sz="2400" strike="noStrike" spc="-1" dirty="0">
                <a:solidFill>
                  <a:srgbClr val="212121"/>
                </a:solidFill>
                <a:latin typeface="Roboto Condensed"/>
              </a:rPr>
              <a:t> </a:t>
            </a:r>
            <a:r>
              <a:rPr lang="en-US" sz="2400" strike="noStrike" spc="-1" dirty="0">
                <a:solidFill>
                  <a:srgbClr val="B84742"/>
                </a:solidFill>
                <a:latin typeface="Roboto Condensed"/>
              </a:rPr>
              <a:t>teams</a:t>
            </a:r>
            <a:r>
              <a:rPr lang="en-US" sz="2400" strike="noStrike" spc="-1" dirty="0">
                <a:solidFill>
                  <a:srgbClr val="212121"/>
                </a:solidFill>
                <a:latin typeface="Roboto Condensed"/>
              </a:rPr>
              <a:t> may </a:t>
            </a:r>
            <a:r>
              <a:rPr lang="en-US" sz="2400" strike="noStrike" spc="-1" dirty="0">
                <a:solidFill>
                  <a:srgbClr val="B84742"/>
                </a:solidFill>
                <a:latin typeface="Roboto Condensed"/>
              </a:rPr>
              <a:t>execute</a:t>
            </a:r>
            <a:r>
              <a:rPr lang="en-US" sz="2400" strike="noStrike" spc="-1" dirty="0">
                <a:solidFill>
                  <a:srgbClr val="212121"/>
                </a:solidFill>
                <a:latin typeface="Roboto Condensed"/>
              </a:rPr>
              <a:t> corrective </a:t>
            </a:r>
            <a:r>
              <a:rPr lang="en-US" sz="2400" strike="noStrike" spc="-1" dirty="0">
                <a:solidFill>
                  <a:srgbClr val="B84742"/>
                </a:solidFill>
                <a:latin typeface="Roboto Condensed"/>
              </a:rPr>
              <a:t>action</a:t>
            </a:r>
            <a:r>
              <a:rPr lang="en-US" sz="2400" strike="noStrike" spc="-1" dirty="0">
                <a:solidFill>
                  <a:srgbClr val="212121"/>
                </a:solidFill>
                <a:latin typeface="Roboto Condensed"/>
              </a:rPr>
              <a:t> based on the data.</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An </a:t>
            </a:r>
            <a:r>
              <a:rPr lang="en-US" sz="2400" strike="noStrike" spc="-1" dirty="0">
                <a:solidFill>
                  <a:srgbClr val="B84742"/>
                </a:solidFill>
                <a:latin typeface="Roboto Condensed"/>
              </a:rPr>
              <a:t>USV</a:t>
            </a:r>
            <a:r>
              <a:rPr lang="en-US" sz="2400" strike="noStrike" spc="-1" dirty="0">
                <a:solidFill>
                  <a:srgbClr val="212121"/>
                </a:solidFill>
                <a:latin typeface="Roboto Condensed"/>
              </a:rPr>
              <a:t> </a:t>
            </a:r>
            <a:r>
              <a:rPr lang="en-US" sz="2400" strike="noStrike" spc="-1" dirty="0">
                <a:solidFill>
                  <a:srgbClr val="B84742"/>
                </a:solidFill>
                <a:latin typeface="Roboto Condensed"/>
              </a:rPr>
              <a:t>control</a:t>
            </a:r>
            <a:r>
              <a:rPr lang="en-US" sz="2400" strike="noStrike" spc="-1" dirty="0">
                <a:solidFill>
                  <a:srgbClr val="212121"/>
                </a:solidFill>
                <a:latin typeface="Roboto Condensed"/>
              </a:rPr>
              <a:t> </a:t>
            </a:r>
            <a:r>
              <a:rPr lang="en-US" sz="2400" strike="noStrike" spc="-1" dirty="0">
                <a:solidFill>
                  <a:srgbClr val="B84742"/>
                </a:solidFill>
                <a:latin typeface="Roboto Condensed"/>
              </a:rPr>
              <a:t>panel</a:t>
            </a:r>
            <a:r>
              <a:rPr lang="en-US" sz="2400" strike="noStrike" spc="-1" dirty="0">
                <a:solidFill>
                  <a:srgbClr val="212121"/>
                </a:solidFill>
                <a:latin typeface="Roboto Condensed"/>
              </a:rPr>
              <a:t> is </a:t>
            </a:r>
            <a:r>
              <a:rPr lang="en-US" sz="2400" strike="noStrike" spc="-1" dirty="0">
                <a:solidFill>
                  <a:srgbClr val="B84742"/>
                </a:solidFill>
                <a:latin typeface="Roboto Condensed"/>
              </a:rPr>
              <a:t>installed</a:t>
            </a:r>
            <a:r>
              <a:rPr lang="en-US" sz="2400" strike="noStrike" spc="-1" dirty="0">
                <a:solidFill>
                  <a:srgbClr val="212121"/>
                </a:solidFill>
                <a:latin typeface="Roboto Condensed"/>
              </a:rPr>
              <a:t> in the </a:t>
            </a:r>
            <a:r>
              <a:rPr lang="en-US" sz="2400" strike="noStrike" spc="-1" dirty="0">
                <a:solidFill>
                  <a:srgbClr val="B84742"/>
                </a:solidFill>
                <a:latin typeface="Roboto Condensed"/>
              </a:rPr>
              <a:t>base</a:t>
            </a:r>
            <a:r>
              <a:rPr lang="en-US" sz="2400" strike="noStrike" spc="-1" dirty="0">
                <a:solidFill>
                  <a:srgbClr val="212121"/>
                </a:solidFill>
                <a:latin typeface="Roboto Condensed"/>
              </a:rPr>
              <a:t> </a:t>
            </a:r>
            <a:r>
              <a:rPr lang="en-US" sz="2400" strike="noStrike" spc="-1" dirty="0">
                <a:solidFill>
                  <a:srgbClr val="B84742"/>
                </a:solidFill>
                <a:latin typeface="Roboto Condensed"/>
              </a:rPr>
              <a:t>station</a:t>
            </a:r>
            <a:r>
              <a:rPr lang="en-US" sz="2400" strike="noStrike" spc="-1" dirty="0">
                <a:solidFill>
                  <a:srgbClr val="212121"/>
                </a:solidFill>
                <a:latin typeface="Roboto Condensed"/>
              </a:rPr>
              <a:t> of the WQM system.</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control panel should have internet connectivity for controlling the USV.</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B84742"/>
                </a:solidFill>
                <a:latin typeface="Roboto Condensed"/>
              </a:rPr>
              <a:t>Using</a:t>
            </a:r>
            <a:r>
              <a:rPr lang="en-US" sz="2400" strike="noStrike" spc="-1" dirty="0">
                <a:solidFill>
                  <a:srgbClr val="212121"/>
                </a:solidFill>
                <a:latin typeface="Roboto Condensed"/>
              </a:rPr>
              <a:t> </a:t>
            </a:r>
            <a:r>
              <a:rPr lang="en-US" sz="2400" strike="noStrike" spc="-1" dirty="0">
                <a:solidFill>
                  <a:srgbClr val="B84742"/>
                </a:solidFill>
                <a:latin typeface="Roboto Condensed"/>
              </a:rPr>
              <a:t>the</a:t>
            </a:r>
            <a:r>
              <a:rPr lang="en-US" sz="2400" strike="noStrike" spc="-1" dirty="0">
                <a:solidFill>
                  <a:srgbClr val="212121"/>
                </a:solidFill>
                <a:latin typeface="Roboto Condensed"/>
              </a:rPr>
              <a:t> control </a:t>
            </a:r>
            <a:r>
              <a:rPr lang="en-US" sz="2400" strike="noStrike" spc="-1" dirty="0">
                <a:solidFill>
                  <a:srgbClr val="B84742"/>
                </a:solidFill>
                <a:latin typeface="Roboto Condensed"/>
              </a:rPr>
              <a:t>panel</a:t>
            </a:r>
            <a:r>
              <a:rPr lang="en-US" sz="2400" strike="noStrike" spc="-1" dirty="0">
                <a:solidFill>
                  <a:srgbClr val="212121"/>
                </a:solidFill>
                <a:latin typeface="Roboto Condensed"/>
              </a:rPr>
              <a:t>, an </a:t>
            </a:r>
            <a:r>
              <a:rPr lang="en-US" sz="2400" strike="noStrike" spc="-1" dirty="0">
                <a:solidFill>
                  <a:srgbClr val="B84742"/>
                </a:solidFill>
                <a:latin typeface="Roboto Condensed"/>
              </a:rPr>
              <a:t>operator</a:t>
            </a:r>
            <a:r>
              <a:rPr lang="en-US" sz="2400" strike="noStrike" spc="-1" dirty="0">
                <a:solidFill>
                  <a:srgbClr val="212121"/>
                </a:solidFill>
                <a:latin typeface="Roboto Condensed"/>
              </a:rPr>
              <a:t> can </a:t>
            </a:r>
            <a:r>
              <a:rPr lang="en-US" sz="2400" strike="noStrike" spc="-1" dirty="0">
                <a:solidFill>
                  <a:srgbClr val="B84742"/>
                </a:solidFill>
                <a:latin typeface="Roboto Condensed"/>
              </a:rPr>
              <a:t>set</a:t>
            </a:r>
            <a:r>
              <a:rPr lang="en-US" sz="2400" strike="noStrike" spc="-1" dirty="0">
                <a:solidFill>
                  <a:srgbClr val="212121"/>
                </a:solidFill>
                <a:latin typeface="Roboto Condensed"/>
              </a:rPr>
              <a:t> </a:t>
            </a:r>
            <a:r>
              <a:rPr lang="en-US" sz="2400" strike="noStrike" spc="-1" dirty="0">
                <a:solidFill>
                  <a:srgbClr val="B84742"/>
                </a:solidFill>
                <a:latin typeface="Roboto Condensed"/>
              </a:rPr>
              <a:t>paths</a:t>
            </a:r>
            <a:r>
              <a:rPr lang="en-US" sz="2400" strike="noStrike" spc="-1" dirty="0">
                <a:solidFill>
                  <a:srgbClr val="212121"/>
                </a:solidFill>
                <a:latin typeface="Roboto Condensed"/>
              </a:rPr>
              <a:t> and </a:t>
            </a:r>
            <a:r>
              <a:rPr lang="en-US" sz="2400" strike="noStrike" spc="-1" dirty="0">
                <a:solidFill>
                  <a:srgbClr val="B84742"/>
                </a:solidFill>
                <a:latin typeface="Roboto Condensed"/>
              </a:rPr>
              <a:t>control</a:t>
            </a:r>
            <a:r>
              <a:rPr lang="en-US" sz="2400" strike="noStrike" spc="-1" dirty="0">
                <a:solidFill>
                  <a:srgbClr val="212121"/>
                </a:solidFill>
                <a:latin typeface="Roboto Condensed"/>
              </a:rPr>
              <a:t> the USV.</a:t>
            </a: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a:p>
            <a:pPr algn="just">
              <a:lnSpc>
                <a:spcPct val="90000"/>
              </a:lnSpc>
              <a:spcBef>
                <a:spcPts val="1001"/>
              </a:spcBef>
              <a:tabLst>
                <a:tab pos="0" algn="l"/>
              </a:tabLst>
            </a:pPr>
            <a:endParaRPr lang="en-US" sz="2400" b="0" strike="noStrike" spc="-1" dirty="0">
              <a:solidFill>
                <a:srgbClr val="212121"/>
              </a:solidFill>
              <a:latin typeface="Roboto Condensed"/>
            </a:endParaRPr>
          </a:p>
        </p:txBody>
      </p:sp>
      <p:pic>
        <p:nvPicPr>
          <p:cNvPr id="771" name="Picture 3"/>
          <p:cNvPicPr/>
          <p:nvPr/>
        </p:nvPicPr>
        <p:blipFill>
          <a:blip r:embed="rId3"/>
          <a:stretch/>
        </p:blipFill>
        <p:spPr>
          <a:xfrm>
            <a:off x="5864468" y="1284840"/>
            <a:ext cx="6190131" cy="3586098"/>
          </a:xfrm>
          <a:prstGeom prst="rect">
            <a:avLst/>
          </a:prstGeom>
          <a:ln>
            <a:noFill/>
          </a:ln>
        </p:spPr>
      </p:pic>
      <p:sp>
        <p:nvSpPr>
          <p:cNvPr id="5" name="Rounded Rectangle 4"/>
          <p:cNvSpPr/>
          <p:nvPr/>
        </p:nvSpPr>
        <p:spPr>
          <a:xfrm>
            <a:off x="10464800" y="131980"/>
            <a:ext cx="153420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How it </a:t>
            </a:r>
            <a:r>
              <a:rPr lang="en-IN" dirty="0" smtClean="0"/>
              <a:t>works?</a:t>
            </a:r>
            <a:endParaRPr lang="en-IN" dirty="0"/>
          </a:p>
        </p:txBody>
      </p:sp>
    </p:spTree>
    <p:extLst>
      <p:ext uri="{BB962C8B-B14F-4D97-AF65-F5344CB8AC3E}">
        <p14:creationId xmlns:p14="http://schemas.microsoft.com/office/powerpoint/2010/main" val="66772893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70">
                                            <p:txEl>
                                              <p:pRg st="0" end="0"/>
                                            </p:txEl>
                                          </p:spTgt>
                                        </p:tgtEl>
                                        <p:attrNameLst>
                                          <p:attrName>style.visibility</p:attrName>
                                        </p:attrNameLst>
                                      </p:cBhvr>
                                      <p:to>
                                        <p:strVal val="visible"/>
                                      </p:to>
                                    </p:set>
                                    <p:animEffect transition="in" filter="fade">
                                      <p:cBhvr additive="repl">
                                        <p:cTn id="7" dur="500"/>
                                        <p:tgtEl>
                                          <p:spTgt spid="7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770">
                                            <p:txEl>
                                              <p:pRg st="1" end="1"/>
                                            </p:txEl>
                                          </p:spTgt>
                                        </p:tgtEl>
                                        <p:attrNameLst>
                                          <p:attrName>style.visibility</p:attrName>
                                        </p:attrNameLst>
                                      </p:cBhvr>
                                      <p:to>
                                        <p:strVal val="visible"/>
                                      </p:to>
                                    </p:set>
                                    <p:animEffect transition="in" filter="fade">
                                      <p:cBhvr additive="repl">
                                        <p:cTn id="12" dur="500"/>
                                        <p:tgtEl>
                                          <p:spTgt spid="770">
                                            <p:txEl>
                                              <p:pRg st="1" end="1"/>
                                            </p:txEl>
                                          </p:spTgt>
                                        </p:tgtEl>
                                      </p:cBhvr>
                                    </p:animEffect>
                                  </p:childTnLst>
                                </p:cTn>
                              </p:par>
                              <p:par>
                                <p:cTn id="13" presetID="10" presetClass="entr" fill="hold" nodeType="withEffect">
                                  <p:stCondLst>
                                    <p:cond delay="0"/>
                                  </p:stCondLst>
                                  <p:childTnLst>
                                    <p:set>
                                      <p:cBhvr>
                                        <p:cTn id="14" dur="1" fill="hold">
                                          <p:stCondLst>
                                            <p:cond delay="0"/>
                                          </p:stCondLst>
                                        </p:cTn>
                                        <p:tgtEl>
                                          <p:spTgt spid="771"/>
                                        </p:tgtEl>
                                        <p:attrNameLst>
                                          <p:attrName>style.visibility</p:attrName>
                                        </p:attrNameLst>
                                      </p:cBhvr>
                                      <p:to>
                                        <p:strVal val="visible"/>
                                      </p:to>
                                    </p:set>
                                    <p:animEffect transition="in" filter="fade">
                                      <p:cBhvr additive="repl">
                                        <p:cTn id="15" dur="500"/>
                                        <p:tgtEl>
                                          <p:spTgt spid="77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770">
                                            <p:txEl>
                                              <p:pRg st="2" end="2"/>
                                            </p:txEl>
                                          </p:spTgt>
                                        </p:tgtEl>
                                        <p:attrNameLst>
                                          <p:attrName>style.visibility</p:attrName>
                                        </p:attrNameLst>
                                      </p:cBhvr>
                                      <p:to>
                                        <p:strVal val="visible"/>
                                      </p:to>
                                    </p:set>
                                    <p:animEffect transition="in" filter="fade">
                                      <p:cBhvr additive="repl">
                                        <p:cTn id="20" dur="500"/>
                                        <p:tgtEl>
                                          <p:spTgt spid="77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770">
                                            <p:txEl>
                                              <p:pRg st="3" end="3"/>
                                            </p:txEl>
                                          </p:spTgt>
                                        </p:tgtEl>
                                        <p:attrNameLst>
                                          <p:attrName>style.visibility</p:attrName>
                                        </p:attrNameLst>
                                      </p:cBhvr>
                                      <p:to>
                                        <p:strVal val="visible"/>
                                      </p:to>
                                    </p:set>
                                    <p:animEffect transition="in" filter="fade">
                                      <p:cBhvr additive="repl">
                                        <p:cTn id="25" dur="500"/>
                                        <p:tgtEl>
                                          <p:spTgt spid="7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gradFill flip="none" rotWithShape="1">
                  <a:gsLst>
                    <a:gs pos="10000">
                      <a:schemeClr val="accent6">
                        <a:lumMod val="50000"/>
                      </a:schemeClr>
                    </a:gs>
                    <a:gs pos="100000">
                      <a:schemeClr val="accent6"/>
                    </a:gs>
                  </a:gsLst>
                  <a:lin ang="0" scaled="1"/>
                  <a:tileRect/>
                </a:gradFill>
              </a:rPr>
              <a:t>IoT</a:t>
            </a:r>
            <a:r>
              <a:rPr lang="en-US" dirty="0" smtClean="0">
                <a:gradFill flip="none" rotWithShape="1">
                  <a:gsLst>
                    <a:gs pos="10000">
                      <a:schemeClr val="accent6">
                        <a:lumMod val="50000"/>
                      </a:schemeClr>
                    </a:gs>
                    <a:gs pos="100000">
                      <a:schemeClr val="accent6"/>
                    </a:gs>
                  </a:gsLst>
                  <a:lin ang="0" scaled="1"/>
                  <a:tileRect/>
                </a:gradFill>
              </a:rPr>
              <a:t> with Python</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a:t>
            </a:r>
            <a:r>
              <a:rPr lang="en-US" dirty="0" smtClean="0"/>
              <a:t>6</a:t>
            </a:r>
            <a:endParaRPr lang="en-US" dirty="0"/>
          </a:p>
        </p:txBody>
      </p:sp>
    </p:spTree>
    <p:extLst>
      <p:ext uri="{BB962C8B-B14F-4D97-AF65-F5344CB8AC3E}">
        <p14:creationId xmlns:p14="http://schemas.microsoft.com/office/powerpoint/2010/main" val="1834158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Introduction To Python : Python in IoT</a:t>
            </a:r>
          </a:p>
        </p:txBody>
      </p:sp>
      <p:sp>
        <p:nvSpPr>
          <p:cNvPr id="3" name="Content Placeholder 2"/>
          <p:cNvSpPr>
            <a:spLocks noGrp="1"/>
          </p:cNvSpPr>
          <p:nvPr>
            <p:ph idx="1"/>
          </p:nvPr>
        </p:nvSpPr>
        <p:spPr/>
        <p:txBody>
          <a:bodyPr/>
          <a:lstStyle/>
          <a:p>
            <a:r>
              <a:rPr lang="en-US" dirty="0" smtClean="0"/>
              <a:t>Python’s </a:t>
            </a:r>
            <a:r>
              <a:rPr lang="en-US" dirty="0"/>
              <a:t>popularity in IoT is attributed to its ease of use, an abundance of libraries and frameworks, and its versatility. </a:t>
            </a:r>
            <a:endParaRPr lang="en-US" dirty="0" smtClean="0"/>
          </a:p>
          <a:p>
            <a:r>
              <a:rPr lang="en-US" dirty="0" smtClean="0"/>
              <a:t>Python </a:t>
            </a:r>
            <a:r>
              <a:rPr lang="en-US" dirty="0"/>
              <a:t>offers a rich set of tools and libraries that simplify IoT development</a:t>
            </a:r>
            <a:r>
              <a:rPr lang="en-US" dirty="0" smtClean="0"/>
              <a:t>.</a:t>
            </a:r>
          </a:p>
          <a:p>
            <a:r>
              <a:rPr lang="en-US" dirty="0"/>
              <a:t>Some of the best solutions for IoT in the Python programming language are as follows:</a:t>
            </a:r>
          </a:p>
          <a:p>
            <a:pPr>
              <a:buFont typeface="Wingdings" panose="05000000000000000000" pitchFamily="2" charset="2"/>
              <a:buChar char="ü"/>
            </a:pPr>
            <a:r>
              <a:rPr lang="en-US" dirty="0" smtClean="0"/>
              <a:t>Python </a:t>
            </a:r>
            <a:r>
              <a:rPr lang="en-US" dirty="0"/>
              <a:t>on Raspberry Pi</a:t>
            </a:r>
          </a:p>
          <a:p>
            <a:pPr>
              <a:buFont typeface="Wingdings" panose="05000000000000000000" pitchFamily="2" charset="2"/>
              <a:buChar char="ü"/>
            </a:pPr>
            <a:r>
              <a:rPr lang="en-US" dirty="0"/>
              <a:t>Python on </a:t>
            </a:r>
            <a:r>
              <a:rPr lang="en-US" dirty="0" err="1"/>
              <a:t>PyBoard</a:t>
            </a:r>
            <a:endParaRPr lang="en-US" dirty="0"/>
          </a:p>
          <a:p>
            <a:pPr>
              <a:buFont typeface="Wingdings" panose="05000000000000000000" pitchFamily="2" charset="2"/>
              <a:buChar char="ü"/>
            </a:pPr>
            <a:r>
              <a:rPr lang="en-US" dirty="0"/>
              <a:t>ESP8266, ESP32 with </a:t>
            </a:r>
            <a:r>
              <a:rPr lang="en-US" dirty="0" err="1"/>
              <a:t>Micropython</a:t>
            </a:r>
            <a:endParaRPr lang="en-IN" dirty="0"/>
          </a:p>
        </p:txBody>
      </p:sp>
    </p:spTree>
    <p:extLst>
      <p:ext uri="{BB962C8B-B14F-4D97-AF65-F5344CB8AC3E}">
        <p14:creationId xmlns:p14="http://schemas.microsoft.com/office/powerpoint/2010/main" val="69875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gradFill flip="none" rotWithShape="1">
                  <a:gsLst>
                    <a:gs pos="10000">
                      <a:schemeClr val="accent6">
                        <a:lumMod val="50000"/>
                      </a:schemeClr>
                    </a:gs>
                    <a:gs pos="100000">
                      <a:schemeClr val="accent6"/>
                    </a:gs>
                  </a:gsLst>
                  <a:lin ang="0" scaled="1"/>
                  <a:tileRect/>
                </a:gradFill>
              </a:rPr>
              <a:t>IoT</a:t>
            </a:r>
            <a:r>
              <a:rPr lang="en-US" dirty="0" smtClean="0">
                <a:gradFill flip="none" rotWithShape="1">
                  <a:gsLst>
                    <a:gs pos="10000">
                      <a:schemeClr val="accent6">
                        <a:lumMod val="50000"/>
                      </a:schemeClr>
                    </a:gs>
                    <a:gs pos="100000">
                      <a:schemeClr val="accent6"/>
                    </a:gs>
                  </a:gsLst>
                  <a:lin ang="0" scaled="1"/>
                  <a:tileRect/>
                </a:gradFill>
              </a:rPr>
              <a:t> Tools</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a:t>
            </a:r>
            <a:r>
              <a:rPr lang="en-US" dirty="0" smtClean="0"/>
              <a:t>7</a:t>
            </a:r>
            <a:endParaRPr lang="en-US" dirty="0"/>
          </a:p>
        </p:txBody>
      </p:sp>
    </p:spTree>
    <p:extLst>
      <p:ext uri="{BB962C8B-B14F-4D97-AF65-F5344CB8AC3E}">
        <p14:creationId xmlns:p14="http://schemas.microsoft.com/office/powerpoint/2010/main" val="9995194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IoT Tools</a:t>
            </a:r>
          </a:p>
        </p:txBody>
      </p:sp>
      <p:sp>
        <p:nvSpPr>
          <p:cNvPr id="3" name="Content Placeholder 2"/>
          <p:cNvSpPr>
            <a:spLocks noGrp="1"/>
          </p:cNvSpPr>
          <p:nvPr>
            <p:ph idx="1"/>
          </p:nvPr>
        </p:nvSpPr>
        <p:spPr/>
        <p:txBody>
          <a:bodyPr/>
          <a:lstStyle/>
          <a:p>
            <a:r>
              <a:rPr lang="en-US" dirty="0" smtClean="0"/>
              <a:t>The </a:t>
            </a:r>
            <a:r>
              <a:rPr lang="en-US" dirty="0"/>
              <a:t>variety of tools and platforms can be overwhelming when you’re just getting into IoT</a:t>
            </a:r>
            <a:r>
              <a:rPr lang="en-US" dirty="0" smtClean="0"/>
              <a:t>.</a:t>
            </a:r>
          </a:p>
          <a:p>
            <a:r>
              <a:rPr lang="en-US" dirty="0" smtClean="0"/>
              <a:t>There are many Tools available for the development of the IoT </a:t>
            </a:r>
            <a:r>
              <a:rPr lang="en-US" dirty="0"/>
              <a:t>System </a:t>
            </a:r>
            <a:r>
              <a:rPr lang="en-US" dirty="0" smtClean="0"/>
              <a:t>from </a:t>
            </a:r>
            <a:r>
              <a:rPr lang="en-US" dirty="0"/>
              <a:t>prototyping to production, simple to sophisticated, open-source to </a:t>
            </a:r>
            <a:r>
              <a:rPr lang="en-US" dirty="0" smtClean="0"/>
              <a:t>commercial.</a:t>
            </a:r>
          </a:p>
          <a:p>
            <a:r>
              <a:rPr lang="en-US" dirty="0" smtClean="0"/>
              <a:t>We can Classify tools as per the level of complexity like:</a:t>
            </a:r>
          </a:p>
          <a:p>
            <a:pPr>
              <a:buFont typeface="Wingdings" panose="05000000000000000000" pitchFamily="2" charset="2"/>
              <a:buChar char="Ø"/>
            </a:pPr>
            <a:r>
              <a:rPr lang="en-US" dirty="0"/>
              <a:t>IoT Tools for </a:t>
            </a:r>
            <a:r>
              <a:rPr lang="en-US" dirty="0">
                <a:solidFill>
                  <a:srgbClr val="C00000"/>
                </a:solidFill>
              </a:rPr>
              <a:t>Hobbyists and Small </a:t>
            </a:r>
            <a:r>
              <a:rPr lang="en-US" dirty="0" smtClean="0">
                <a:solidFill>
                  <a:srgbClr val="C00000"/>
                </a:solidFill>
              </a:rPr>
              <a:t>Projects</a:t>
            </a:r>
            <a:endParaRPr lang="en-US" dirty="0">
              <a:solidFill>
                <a:srgbClr val="C00000"/>
              </a:solidFill>
            </a:endParaRPr>
          </a:p>
          <a:p>
            <a:pPr>
              <a:buFont typeface="Wingdings" panose="05000000000000000000" pitchFamily="2" charset="2"/>
              <a:buChar char="Ø"/>
            </a:pPr>
            <a:r>
              <a:rPr lang="en-US" dirty="0"/>
              <a:t>IoT Tools for Middle-Ranged Business </a:t>
            </a:r>
            <a:r>
              <a:rPr lang="en-US" dirty="0" smtClean="0"/>
              <a:t>Automation</a:t>
            </a:r>
          </a:p>
          <a:p>
            <a:pPr>
              <a:buFont typeface="Wingdings" panose="05000000000000000000" pitchFamily="2" charset="2"/>
              <a:buChar char="Ø"/>
            </a:pPr>
            <a:r>
              <a:rPr lang="en-US" dirty="0"/>
              <a:t>Advanced IoT Tools for Enterprise and Smart Factories</a:t>
            </a:r>
            <a:endParaRPr lang="en-IN" dirty="0"/>
          </a:p>
        </p:txBody>
      </p:sp>
    </p:spTree>
    <p:extLst>
      <p:ext uri="{BB962C8B-B14F-4D97-AF65-F5344CB8AC3E}">
        <p14:creationId xmlns:p14="http://schemas.microsoft.com/office/powerpoint/2010/main" val="5386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72482" y="1082160"/>
            <a:ext cx="4658598" cy="4276224"/>
            <a:chOff x="7036920" y="1082160"/>
            <a:chExt cx="5294160" cy="4674960"/>
          </a:xfrm>
        </p:grpSpPr>
        <p:grpSp>
          <p:nvGrpSpPr>
            <p:cNvPr id="221" name="Group 3"/>
            <p:cNvGrpSpPr/>
            <p:nvPr/>
          </p:nvGrpSpPr>
          <p:grpSpPr>
            <a:xfrm>
              <a:off x="7036920" y="1082160"/>
              <a:ext cx="5294160" cy="4674960"/>
              <a:chOff x="7036920" y="1082160"/>
              <a:chExt cx="5294160" cy="4674960"/>
            </a:xfrm>
          </p:grpSpPr>
          <p:pic>
            <p:nvPicPr>
              <p:cNvPr id="222" name="Picture 5"/>
              <p:cNvPicPr/>
              <p:nvPr/>
            </p:nvPicPr>
            <p:blipFill>
              <a:blip r:embed="rId3"/>
              <a:stretch/>
            </p:blipFill>
            <p:spPr>
              <a:xfrm flipH="1">
                <a:off x="9275760" y="2548440"/>
                <a:ext cx="1497960" cy="1491120"/>
              </a:xfrm>
              <a:prstGeom prst="rect">
                <a:avLst/>
              </a:prstGeom>
              <a:ln>
                <a:noFill/>
              </a:ln>
            </p:spPr>
          </p:pic>
          <p:sp>
            <p:nvSpPr>
              <p:cNvPr id="223" name="CustomShape 4"/>
              <p:cNvSpPr/>
              <p:nvPr/>
            </p:nvSpPr>
            <p:spPr>
              <a:xfrm>
                <a:off x="10663740" y="3382920"/>
                <a:ext cx="142020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dirty="0">
                    <a:solidFill>
                      <a:srgbClr val="212121"/>
                    </a:solidFill>
                    <a:latin typeface="Roboto Condensed"/>
                  </a:rPr>
                  <a:t>Gateway</a:t>
                </a:r>
                <a:endParaRPr lang="en-IN" sz="2000" b="0" strike="noStrike" spc="-1" dirty="0">
                  <a:latin typeface="Arial"/>
                </a:endParaRPr>
              </a:p>
            </p:txBody>
          </p:sp>
          <p:grpSp>
            <p:nvGrpSpPr>
              <p:cNvPr id="224" name="Group 5"/>
              <p:cNvGrpSpPr/>
              <p:nvPr/>
            </p:nvGrpSpPr>
            <p:grpSpPr>
              <a:xfrm>
                <a:off x="10074240" y="1082160"/>
                <a:ext cx="2256840" cy="1662120"/>
                <a:chOff x="10074240" y="1082160"/>
                <a:chExt cx="2256840" cy="1662120"/>
              </a:xfrm>
            </p:grpSpPr>
            <p:grpSp>
              <p:nvGrpSpPr>
                <p:cNvPr id="225" name="Group 6"/>
                <p:cNvGrpSpPr/>
                <p:nvPr/>
              </p:nvGrpSpPr>
              <p:grpSpPr>
                <a:xfrm>
                  <a:off x="10875960" y="1082160"/>
                  <a:ext cx="652680" cy="1234080"/>
                  <a:chOff x="10875960" y="1082160"/>
                  <a:chExt cx="652680" cy="1234080"/>
                </a:xfrm>
              </p:grpSpPr>
              <p:sp>
                <p:nvSpPr>
                  <p:cNvPr id="226" name="CustomShape 7"/>
                  <p:cNvSpPr/>
                  <p:nvPr/>
                </p:nvSpPr>
                <p:spPr>
                  <a:xfrm>
                    <a:off x="10875960" y="1619640"/>
                    <a:ext cx="652680" cy="696600"/>
                  </a:xfrm>
                  <a:prstGeom prst="rect">
                    <a:avLst/>
                  </a:prstGeom>
                  <a:no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227" name="CustomShape 8"/>
                  <p:cNvSpPr/>
                  <p:nvPr/>
                </p:nvSpPr>
                <p:spPr>
                  <a:xfrm rot="5400000">
                    <a:off x="11095560" y="1797480"/>
                    <a:ext cx="214920" cy="341640"/>
                  </a:xfrm>
                  <a:prstGeom prst="flowChartCollate">
                    <a:avLst/>
                  </a:prstGeom>
                  <a:solidFill>
                    <a:schemeClr val="tx1"/>
                  </a:solidFill>
                  <a:ln/>
                </p:spPr>
                <p:style>
                  <a:lnRef idx="2">
                    <a:schemeClr val="accent1">
                      <a:shade val="50000"/>
                    </a:schemeClr>
                  </a:lnRef>
                  <a:fillRef idx="1">
                    <a:schemeClr val="accent1"/>
                  </a:fillRef>
                  <a:effectRef idx="0">
                    <a:schemeClr val="accent1"/>
                  </a:effectRef>
                  <a:fontRef idx="minor"/>
                </p:style>
              </p:sp>
            </p:grpSp>
            <p:sp>
              <p:nvSpPr>
                <p:cNvPr id="228" name="CustomShape 9"/>
                <p:cNvSpPr/>
                <p:nvPr/>
              </p:nvSpPr>
              <p:spPr>
                <a:xfrm>
                  <a:off x="10074240" y="2349000"/>
                  <a:ext cx="225684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212121"/>
                      </a:solidFill>
                      <a:latin typeface="Roboto Condensed"/>
                    </a:rPr>
                    <a:t>Actuator Node</a:t>
                  </a:r>
                  <a:endParaRPr lang="en-IN" sz="2000" b="0" strike="noStrike" spc="-1">
                    <a:latin typeface="Arial"/>
                  </a:endParaRPr>
                </a:p>
              </p:txBody>
            </p:sp>
          </p:grpSp>
          <p:grpSp>
            <p:nvGrpSpPr>
              <p:cNvPr id="229" name="Group 10"/>
              <p:cNvGrpSpPr/>
              <p:nvPr/>
            </p:nvGrpSpPr>
            <p:grpSpPr>
              <a:xfrm>
                <a:off x="10292040" y="4294440"/>
                <a:ext cx="1999440" cy="1462680"/>
                <a:chOff x="10292040" y="4294440"/>
                <a:chExt cx="1999440" cy="1462680"/>
              </a:xfrm>
            </p:grpSpPr>
            <p:grpSp>
              <p:nvGrpSpPr>
                <p:cNvPr id="230" name="Group 11"/>
                <p:cNvGrpSpPr/>
                <p:nvPr/>
              </p:nvGrpSpPr>
              <p:grpSpPr>
                <a:xfrm>
                  <a:off x="10886040" y="4294440"/>
                  <a:ext cx="815040" cy="1286640"/>
                  <a:chOff x="10886040" y="4294440"/>
                  <a:chExt cx="815040" cy="1286640"/>
                </a:xfrm>
              </p:grpSpPr>
              <p:sp>
                <p:nvSpPr>
                  <p:cNvPr id="231" name="CustomShape 12"/>
                  <p:cNvSpPr/>
                  <p:nvPr/>
                </p:nvSpPr>
                <p:spPr>
                  <a:xfrm rot="6831600">
                    <a:off x="10988280" y="4866840"/>
                    <a:ext cx="612720" cy="617400"/>
                  </a:xfrm>
                  <a:prstGeom prst="chord">
                    <a:avLst>
                      <a:gd name="adj1" fmla="val 2700000"/>
                      <a:gd name="adj2" fmla="val 16200000"/>
                    </a:avLst>
                  </a:prstGeom>
                  <a:noFill/>
                  <a:ln w="101520">
                    <a:solidFill>
                      <a:schemeClr val="tx1"/>
                    </a:solidFill>
                  </a:ln>
                </p:spPr>
                <p:style>
                  <a:lnRef idx="2">
                    <a:schemeClr val="accent1">
                      <a:shade val="50000"/>
                    </a:schemeClr>
                  </a:lnRef>
                  <a:fillRef idx="1">
                    <a:schemeClr val="accent1"/>
                  </a:fillRef>
                  <a:effectRef idx="0">
                    <a:schemeClr val="accent1"/>
                  </a:effectRef>
                  <a:fontRef idx="minor"/>
                </p:style>
              </p:sp>
            </p:grpSp>
            <p:sp>
              <p:nvSpPr>
                <p:cNvPr id="232" name="CustomShape 13"/>
                <p:cNvSpPr/>
                <p:nvPr/>
              </p:nvSpPr>
              <p:spPr>
                <a:xfrm>
                  <a:off x="10292040" y="5361840"/>
                  <a:ext cx="199944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212121"/>
                      </a:solidFill>
                      <a:latin typeface="Roboto Condensed"/>
                    </a:rPr>
                    <a:t>Sensor Node</a:t>
                  </a:r>
                  <a:endParaRPr lang="en-IN" sz="2000" b="0" strike="noStrike" spc="-1">
                    <a:latin typeface="Arial"/>
                  </a:endParaRPr>
                </a:p>
              </p:txBody>
            </p:sp>
          </p:grpSp>
          <p:grpSp>
            <p:nvGrpSpPr>
              <p:cNvPr id="233" name="Group 14"/>
              <p:cNvGrpSpPr/>
              <p:nvPr/>
            </p:nvGrpSpPr>
            <p:grpSpPr>
              <a:xfrm>
                <a:off x="7883640" y="1129680"/>
                <a:ext cx="1999440" cy="1462320"/>
                <a:chOff x="7883640" y="1129680"/>
                <a:chExt cx="1999440" cy="1462320"/>
              </a:xfrm>
            </p:grpSpPr>
            <p:grpSp>
              <p:nvGrpSpPr>
                <p:cNvPr id="234" name="Group 15"/>
                <p:cNvGrpSpPr/>
                <p:nvPr/>
              </p:nvGrpSpPr>
              <p:grpSpPr>
                <a:xfrm>
                  <a:off x="8478000" y="1129680"/>
                  <a:ext cx="815040" cy="1286280"/>
                  <a:chOff x="8478000" y="1129680"/>
                  <a:chExt cx="815040" cy="1286280"/>
                </a:xfrm>
              </p:grpSpPr>
              <p:sp>
                <p:nvSpPr>
                  <p:cNvPr id="235" name="CustomShape 16"/>
                  <p:cNvSpPr/>
                  <p:nvPr/>
                </p:nvSpPr>
                <p:spPr>
                  <a:xfrm rot="6831600">
                    <a:off x="8580240" y="1701720"/>
                    <a:ext cx="612720" cy="617400"/>
                  </a:xfrm>
                  <a:prstGeom prst="chord">
                    <a:avLst>
                      <a:gd name="adj1" fmla="val 2700000"/>
                      <a:gd name="adj2" fmla="val 16200000"/>
                    </a:avLst>
                  </a:prstGeom>
                  <a:noFill/>
                  <a:ln w="101520">
                    <a:solidFill>
                      <a:schemeClr val="tx1"/>
                    </a:solidFill>
                  </a:ln>
                </p:spPr>
                <p:style>
                  <a:lnRef idx="2">
                    <a:schemeClr val="accent1">
                      <a:shade val="50000"/>
                    </a:schemeClr>
                  </a:lnRef>
                  <a:fillRef idx="1">
                    <a:schemeClr val="accent1"/>
                  </a:fillRef>
                  <a:effectRef idx="0">
                    <a:schemeClr val="accent1"/>
                  </a:effectRef>
                  <a:fontRef idx="minor"/>
                </p:style>
              </p:sp>
            </p:grpSp>
            <p:sp>
              <p:nvSpPr>
                <p:cNvPr id="236" name="CustomShape 17"/>
                <p:cNvSpPr/>
                <p:nvPr/>
              </p:nvSpPr>
              <p:spPr>
                <a:xfrm>
                  <a:off x="7883640" y="2196720"/>
                  <a:ext cx="199944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212121"/>
                      </a:solidFill>
                      <a:latin typeface="Roboto Condensed"/>
                    </a:rPr>
                    <a:t>Sensor Node</a:t>
                  </a:r>
                  <a:endParaRPr lang="en-IN" sz="2000" b="0" strike="noStrike" spc="-1">
                    <a:latin typeface="Arial"/>
                  </a:endParaRPr>
                </a:p>
              </p:txBody>
            </p:sp>
          </p:grpSp>
          <p:grpSp>
            <p:nvGrpSpPr>
              <p:cNvPr id="237" name="Group 18"/>
              <p:cNvGrpSpPr/>
              <p:nvPr/>
            </p:nvGrpSpPr>
            <p:grpSpPr>
              <a:xfrm>
                <a:off x="8263080" y="4294440"/>
                <a:ext cx="1999440" cy="1462680"/>
                <a:chOff x="8263080" y="4294440"/>
                <a:chExt cx="1999440" cy="1462680"/>
              </a:xfrm>
            </p:grpSpPr>
            <p:grpSp>
              <p:nvGrpSpPr>
                <p:cNvPr id="238" name="Group 19"/>
                <p:cNvGrpSpPr/>
                <p:nvPr/>
              </p:nvGrpSpPr>
              <p:grpSpPr>
                <a:xfrm>
                  <a:off x="8857080" y="4294440"/>
                  <a:ext cx="815040" cy="1286640"/>
                  <a:chOff x="8857080" y="4294440"/>
                  <a:chExt cx="815040" cy="1286640"/>
                </a:xfrm>
              </p:grpSpPr>
              <p:sp>
                <p:nvSpPr>
                  <p:cNvPr id="239" name="CustomShape 20"/>
                  <p:cNvSpPr/>
                  <p:nvPr/>
                </p:nvSpPr>
                <p:spPr>
                  <a:xfrm rot="6831600">
                    <a:off x="8959320" y="4866840"/>
                    <a:ext cx="612720" cy="617400"/>
                  </a:xfrm>
                  <a:prstGeom prst="chord">
                    <a:avLst>
                      <a:gd name="adj1" fmla="val 2700000"/>
                      <a:gd name="adj2" fmla="val 16200000"/>
                    </a:avLst>
                  </a:prstGeom>
                  <a:noFill/>
                  <a:ln w="101520">
                    <a:solidFill>
                      <a:schemeClr val="tx1"/>
                    </a:solidFill>
                  </a:ln>
                </p:spPr>
                <p:style>
                  <a:lnRef idx="2">
                    <a:schemeClr val="accent1">
                      <a:shade val="50000"/>
                    </a:schemeClr>
                  </a:lnRef>
                  <a:fillRef idx="1">
                    <a:schemeClr val="accent1"/>
                  </a:fillRef>
                  <a:effectRef idx="0">
                    <a:schemeClr val="accent1"/>
                  </a:effectRef>
                  <a:fontRef idx="minor"/>
                </p:style>
              </p:sp>
            </p:grpSp>
            <p:sp>
              <p:nvSpPr>
                <p:cNvPr id="240" name="CustomShape 21"/>
                <p:cNvSpPr/>
                <p:nvPr/>
              </p:nvSpPr>
              <p:spPr>
                <a:xfrm>
                  <a:off x="8263080" y="5361840"/>
                  <a:ext cx="199944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212121"/>
                      </a:solidFill>
                      <a:latin typeface="Roboto Condensed"/>
                    </a:rPr>
                    <a:t>Sensor Node</a:t>
                  </a:r>
                  <a:endParaRPr lang="en-IN" sz="2000" b="0" strike="noStrike" spc="-1">
                    <a:latin typeface="Arial"/>
                  </a:endParaRPr>
                </a:p>
              </p:txBody>
            </p:sp>
          </p:grpSp>
          <p:grpSp>
            <p:nvGrpSpPr>
              <p:cNvPr id="241" name="Group 22"/>
              <p:cNvGrpSpPr/>
              <p:nvPr/>
            </p:nvGrpSpPr>
            <p:grpSpPr>
              <a:xfrm>
                <a:off x="7036920" y="2604240"/>
                <a:ext cx="2256840" cy="1662120"/>
                <a:chOff x="7036920" y="2604240"/>
                <a:chExt cx="2256840" cy="1662120"/>
              </a:xfrm>
            </p:grpSpPr>
            <p:grpSp>
              <p:nvGrpSpPr>
                <p:cNvPr id="242" name="Group 23"/>
                <p:cNvGrpSpPr/>
                <p:nvPr/>
              </p:nvGrpSpPr>
              <p:grpSpPr>
                <a:xfrm>
                  <a:off x="7838640" y="2604240"/>
                  <a:ext cx="652680" cy="1234440"/>
                  <a:chOff x="7838640" y="2604240"/>
                  <a:chExt cx="652680" cy="1234440"/>
                </a:xfrm>
              </p:grpSpPr>
              <p:sp>
                <p:nvSpPr>
                  <p:cNvPr id="243" name="CustomShape 24"/>
                  <p:cNvSpPr/>
                  <p:nvPr/>
                </p:nvSpPr>
                <p:spPr>
                  <a:xfrm>
                    <a:off x="7838640" y="3142080"/>
                    <a:ext cx="652680" cy="696600"/>
                  </a:xfrm>
                  <a:prstGeom prst="rect">
                    <a:avLst/>
                  </a:prstGeom>
                  <a:noFill/>
                  <a:ln w="38160">
                    <a:solidFill>
                      <a:schemeClr val="tx1"/>
                    </a:solidFill>
                  </a:ln>
                </p:spPr>
                <p:style>
                  <a:lnRef idx="2">
                    <a:schemeClr val="accent1">
                      <a:shade val="50000"/>
                    </a:schemeClr>
                  </a:lnRef>
                  <a:fillRef idx="1">
                    <a:schemeClr val="accent1"/>
                  </a:fillRef>
                  <a:effectRef idx="0">
                    <a:schemeClr val="accent1"/>
                  </a:effectRef>
                  <a:fontRef idx="minor"/>
                </p:style>
              </p:sp>
              <p:sp>
                <p:nvSpPr>
                  <p:cNvPr id="244" name="CustomShape 25"/>
                  <p:cNvSpPr/>
                  <p:nvPr/>
                </p:nvSpPr>
                <p:spPr>
                  <a:xfrm rot="5400000">
                    <a:off x="8058240" y="3319560"/>
                    <a:ext cx="214920" cy="341640"/>
                  </a:xfrm>
                  <a:prstGeom prst="flowChartCollate">
                    <a:avLst/>
                  </a:prstGeom>
                  <a:solidFill>
                    <a:schemeClr val="tx1"/>
                  </a:solidFill>
                  <a:ln/>
                </p:spPr>
                <p:style>
                  <a:lnRef idx="2">
                    <a:schemeClr val="accent1">
                      <a:shade val="50000"/>
                    </a:schemeClr>
                  </a:lnRef>
                  <a:fillRef idx="1">
                    <a:schemeClr val="accent1"/>
                  </a:fillRef>
                  <a:effectRef idx="0">
                    <a:schemeClr val="accent1"/>
                  </a:effectRef>
                  <a:fontRef idx="minor"/>
                </p:style>
              </p:sp>
            </p:grpSp>
            <p:sp>
              <p:nvSpPr>
                <p:cNvPr id="245" name="CustomShape 26"/>
                <p:cNvSpPr/>
                <p:nvPr/>
              </p:nvSpPr>
              <p:spPr>
                <a:xfrm>
                  <a:off x="7036920" y="3871080"/>
                  <a:ext cx="225684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000" b="1" strike="noStrike" spc="-1">
                      <a:solidFill>
                        <a:srgbClr val="212121"/>
                      </a:solidFill>
                      <a:latin typeface="Roboto Condensed"/>
                    </a:rPr>
                    <a:t>Actuator Node</a:t>
                  </a:r>
                  <a:endParaRPr lang="en-IN" sz="2000" b="0" strike="noStrike" spc="-1">
                    <a:latin typeface="Arial"/>
                  </a:endParaRPr>
                </a:p>
              </p:txBody>
            </p:sp>
          </p:grpSp>
        </p:grpSp>
        <p:grpSp>
          <p:nvGrpSpPr>
            <p:cNvPr id="246" name="Group 27"/>
            <p:cNvGrpSpPr/>
            <p:nvPr/>
          </p:nvGrpSpPr>
          <p:grpSpPr>
            <a:xfrm>
              <a:off x="7868520" y="1127880"/>
              <a:ext cx="3718080" cy="3695400"/>
              <a:chOff x="7868520" y="1127880"/>
              <a:chExt cx="3718080" cy="3695400"/>
            </a:xfrm>
          </p:grpSpPr>
          <p:pic>
            <p:nvPicPr>
              <p:cNvPr id="247" name="Picture 35"/>
              <p:cNvPicPr/>
              <p:nvPr/>
            </p:nvPicPr>
            <p:blipFill>
              <a:blip r:embed="rId4"/>
              <a:srcRect l="36952" b="48724"/>
              <a:stretch/>
            </p:blipFill>
            <p:spPr>
              <a:xfrm flipH="1">
                <a:off x="8562600" y="1178640"/>
                <a:ext cx="589320" cy="477000"/>
              </a:xfrm>
              <a:prstGeom prst="rect">
                <a:avLst/>
              </a:prstGeom>
              <a:ln>
                <a:noFill/>
              </a:ln>
            </p:spPr>
          </p:pic>
          <p:pic>
            <p:nvPicPr>
              <p:cNvPr id="248" name="Picture 36"/>
              <p:cNvPicPr/>
              <p:nvPr/>
            </p:nvPicPr>
            <p:blipFill>
              <a:blip r:embed="rId4"/>
              <a:srcRect l="36952" b="48724"/>
              <a:stretch/>
            </p:blipFill>
            <p:spPr>
              <a:xfrm flipH="1">
                <a:off x="10886400" y="1127880"/>
                <a:ext cx="589320" cy="477000"/>
              </a:xfrm>
              <a:prstGeom prst="rect">
                <a:avLst/>
              </a:prstGeom>
              <a:ln>
                <a:noFill/>
              </a:ln>
            </p:spPr>
          </p:pic>
          <p:pic>
            <p:nvPicPr>
              <p:cNvPr id="249" name="Picture 37"/>
              <p:cNvPicPr/>
              <p:nvPr/>
            </p:nvPicPr>
            <p:blipFill>
              <a:blip r:embed="rId4"/>
              <a:srcRect l="36952" b="48724"/>
              <a:stretch/>
            </p:blipFill>
            <p:spPr>
              <a:xfrm flipH="1">
                <a:off x="7868520" y="2651400"/>
                <a:ext cx="589320" cy="477000"/>
              </a:xfrm>
              <a:prstGeom prst="rect">
                <a:avLst/>
              </a:prstGeom>
              <a:ln>
                <a:noFill/>
              </a:ln>
            </p:spPr>
          </p:pic>
          <p:pic>
            <p:nvPicPr>
              <p:cNvPr id="250" name="Picture 38"/>
              <p:cNvPicPr/>
              <p:nvPr/>
            </p:nvPicPr>
            <p:blipFill>
              <a:blip r:embed="rId4"/>
              <a:srcRect l="36952" b="48724"/>
              <a:stretch/>
            </p:blipFill>
            <p:spPr>
              <a:xfrm flipH="1">
                <a:off x="8968320" y="4346280"/>
                <a:ext cx="589320" cy="477000"/>
              </a:xfrm>
              <a:prstGeom prst="rect">
                <a:avLst/>
              </a:prstGeom>
              <a:ln>
                <a:noFill/>
              </a:ln>
            </p:spPr>
          </p:pic>
          <p:pic>
            <p:nvPicPr>
              <p:cNvPr id="251" name="Picture 39"/>
              <p:cNvPicPr/>
              <p:nvPr/>
            </p:nvPicPr>
            <p:blipFill>
              <a:blip r:embed="rId4"/>
              <a:srcRect l="36952" b="48724"/>
              <a:stretch/>
            </p:blipFill>
            <p:spPr>
              <a:xfrm flipH="1">
                <a:off x="10997280" y="4332600"/>
                <a:ext cx="589320" cy="477000"/>
              </a:xfrm>
              <a:prstGeom prst="rect">
                <a:avLst/>
              </a:prstGeom>
              <a:ln>
                <a:noFill/>
              </a:ln>
            </p:spPr>
          </p:pic>
        </p:grpSp>
      </p:grpSp>
      <p:sp>
        <p:nvSpPr>
          <p:cNvPr id="4" name="Title 3"/>
          <p:cNvSpPr>
            <a:spLocks noGrp="1"/>
          </p:cNvSpPr>
          <p:nvPr>
            <p:ph type="title"/>
          </p:nvPr>
        </p:nvSpPr>
        <p:spPr/>
        <p:txBody>
          <a:bodyPr>
            <a:normAutofit/>
          </a:bodyPr>
          <a:lstStyle/>
          <a:p>
            <a:r>
              <a:rPr lang="en-IN" dirty="0"/>
              <a:t>How it </a:t>
            </a:r>
            <a:r>
              <a:rPr lang="en-IN" dirty="0" smtClean="0"/>
              <a:t>works?</a:t>
            </a:r>
            <a:endParaRPr lang="en-IN" dirty="0"/>
          </a:p>
        </p:txBody>
      </p:sp>
      <p:sp>
        <p:nvSpPr>
          <p:cNvPr id="3" name="Content Placeholder 2"/>
          <p:cNvSpPr>
            <a:spLocks noGrp="1"/>
          </p:cNvSpPr>
          <p:nvPr>
            <p:ph idx="1"/>
          </p:nvPr>
        </p:nvSpPr>
        <p:spPr>
          <a:xfrm>
            <a:off x="131181" y="863444"/>
            <a:ext cx="7938546" cy="5590565"/>
          </a:xfrm>
        </p:spPr>
        <p:txBody>
          <a:bodyPr/>
          <a:lstStyle/>
          <a:p>
            <a:r>
              <a:rPr lang="en-US" dirty="0" smtClean="0"/>
              <a:t>All </a:t>
            </a:r>
            <a:r>
              <a:rPr lang="en-US" dirty="0"/>
              <a:t>the sensor and actuator nodes should be placed at appropriate place.</a:t>
            </a:r>
          </a:p>
          <a:p>
            <a:r>
              <a:rPr lang="en-US" dirty="0"/>
              <a:t>The sensor and actuator nodes should have proper connectivity with controller nodes or direct to the cloud server.</a:t>
            </a:r>
          </a:p>
          <a:p>
            <a:r>
              <a:rPr lang="en-US" dirty="0"/>
              <a:t>The sensor nodes sends the sensed data to the controller nodes or directly to the cloud server.</a:t>
            </a:r>
          </a:p>
          <a:p>
            <a:r>
              <a:rPr lang="en-US" dirty="0"/>
              <a:t>The controller </a:t>
            </a:r>
            <a:r>
              <a:rPr lang="en-US" dirty="0" smtClean="0"/>
              <a:t>node:</a:t>
            </a:r>
          </a:p>
          <a:p>
            <a:pPr lvl="1"/>
            <a:r>
              <a:rPr lang="en-US" dirty="0" smtClean="0"/>
              <a:t>Collects </a:t>
            </a:r>
            <a:r>
              <a:rPr lang="en-US" dirty="0"/>
              <a:t>the data from all the </a:t>
            </a:r>
            <a:r>
              <a:rPr lang="en-US" dirty="0" smtClean="0"/>
              <a:t>sensors. </a:t>
            </a:r>
            <a:endParaRPr lang="en-US" dirty="0"/>
          </a:p>
          <a:p>
            <a:pPr lvl="1"/>
            <a:r>
              <a:rPr lang="en-US" dirty="0"/>
              <a:t>Apply some business logic on it as per the </a:t>
            </a:r>
            <a:r>
              <a:rPr lang="en-US" dirty="0" smtClean="0"/>
              <a:t>requirements</a:t>
            </a:r>
            <a:endParaRPr lang="en-US" dirty="0"/>
          </a:p>
          <a:p>
            <a:pPr lvl="1"/>
            <a:r>
              <a:rPr lang="en-US" dirty="0"/>
              <a:t>Send it to the Fog or local computer, or directly to the cloud server. </a:t>
            </a:r>
          </a:p>
          <a:p>
            <a:endParaRPr lang="en-US" dirty="0"/>
          </a:p>
          <a:p>
            <a:endParaRPr lang="en-US" dirty="0"/>
          </a:p>
          <a:p>
            <a:endParaRPr lang="en-IN" dirty="0"/>
          </a:p>
        </p:txBody>
      </p:sp>
      <p:sp>
        <p:nvSpPr>
          <p:cNvPr id="38" name="Rounded Rectangle 37"/>
          <p:cNvSpPr/>
          <p:nvPr/>
        </p:nvSpPr>
        <p:spPr>
          <a:xfrm>
            <a:off x="9977120" y="135588"/>
            <a:ext cx="1960880" cy="4943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Sensor / Actuators</a:t>
            </a:r>
            <a:endParaRPr lang="en-IN" dirty="0"/>
          </a:p>
        </p:txBody>
      </p:sp>
    </p:spTree>
    <p:extLst>
      <p:ext uri="{BB962C8B-B14F-4D97-AF65-F5344CB8AC3E}">
        <p14:creationId xmlns:p14="http://schemas.microsoft.com/office/powerpoint/2010/main" val="208728757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IoT Tools for Small Projects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648" y="945162"/>
            <a:ext cx="10464703" cy="4648028"/>
          </a:xfrm>
        </p:spPr>
      </p:pic>
    </p:spTree>
    <p:extLst>
      <p:ext uri="{BB962C8B-B14F-4D97-AF65-F5344CB8AC3E}">
        <p14:creationId xmlns:p14="http://schemas.microsoft.com/office/powerpoint/2010/main" val="248488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Hardware Platforms</a:t>
            </a:r>
          </a:p>
        </p:txBody>
      </p:sp>
      <p:sp>
        <p:nvSpPr>
          <p:cNvPr id="3" name="Content Placeholder 2"/>
          <p:cNvSpPr>
            <a:spLocks noGrp="1"/>
          </p:cNvSpPr>
          <p:nvPr>
            <p:ph idx="1"/>
          </p:nvPr>
        </p:nvSpPr>
        <p:spPr/>
        <p:txBody>
          <a:bodyPr/>
          <a:lstStyle/>
          <a:p>
            <a:r>
              <a:rPr lang="en-US" dirty="0" smtClean="0">
                <a:solidFill>
                  <a:srgbClr val="C00000"/>
                </a:solidFill>
              </a:rPr>
              <a:t>Raspberry Pi </a:t>
            </a:r>
            <a:r>
              <a:rPr lang="en-US" dirty="0" smtClean="0"/>
              <a:t>is </a:t>
            </a:r>
            <a:r>
              <a:rPr lang="en-US" dirty="0"/>
              <a:t>a must-have for makers and coders. This tiny yet powerful computer can connect to sensors, actuators, and other hardware. Program it with Python, Scratch, or JavaScript for limitless possibilities.</a:t>
            </a:r>
          </a:p>
          <a:p>
            <a:r>
              <a:rPr lang="en-US" dirty="0" smtClean="0">
                <a:solidFill>
                  <a:srgbClr val="C00000"/>
                </a:solidFill>
              </a:rPr>
              <a:t>Arduino</a:t>
            </a:r>
            <a:r>
              <a:rPr lang="en-US" dirty="0" smtClean="0"/>
              <a:t> </a:t>
            </a:r>
            <a:r>
              <a:rPr lang="en-US" dirty="0"/>
              <a:t>is a go-to choice for prototyping with sensors and actuators. Its simple IDE and Wiring language make it perfect for beginners and pros alike. You can connect your Arduino to the cloud with ease. </a:t>
            </a:r>
          </a:p>
          <a:p>
            <a:r>
              <a:rPr lang="en-US" dirty="0" smtClean="0">
                <a:solidFill>
                  <a:srgbClr val="C00000"/>
                </a:solidFill>
              </a:rPr>
              <a:t>ESP8266 </a:t>
            </a:r>
            <a:r>
              <a:rPr lang="en-US" dirty="0">
                <a:solidFill>
                  <a:srgbClr val="C00000"/>
                </a:solidFill>
              </a:rPr>
              <a:t>and ESP32 </a:t>
            </a:r>
            <a:r>
              <a:rPr lang="en-US" dirty="0"/>
              <a:t>are super affordable </a:t>
            </a:r>
            <a:r>
              <a:rPr lang="en-US" dirty="0" err="1"/>
              <a:t>WiFi</a:t>
            </a:r>
            <a:r>
              <a:rPr lang="en-US" dirty="0"/>
              <a:t>-enabled microcontrollers. </a:t>
            </a:r>
            <a:endParaRPr lang="en-US" dirty="0" smtClean="0"/>
          </a:p>
          <a:p>
            <a:pPr lvl="1"/>
            <a:r>
              <a:rPr lang="en-US" dirty="0" smtClean="0"/>
              <a:t>Program </a:t>
            </a:r>
            <a:r>
              <a:rPr lang="en-US" dirty="0"/>
              <a:t>them in C/C++, </a:t>
            </a:r>
            <a:r>
              <a:rPr lang="en-US" dirty="0" err="1"/>
              <a:t>MicroPython</a:t>
            </a:r>
            <a:r>
              <a:rPr lang="en-US" dirty="0"/>
              <a:t>, or Arduino to build wireless projects quickly. </a:t>
            </a:r>
            <a:endParaRPr lang="en-US" dirty="0" smtClean="0"/>
          </a:p>
          <a:p>
            <a:r>
              <a:rPr lang="en-US" dirty="0" err="1" smtClean="0">
                <a:solidFill>
                  <a:srgbClr val="C00000"/>
                </a:solidFill>
              </a:rPr>
              <a:t>Adafruit</a:t>
            </a:r>
            <a:r>
              <a:rPr lang="en-US" dirty="0" smtClean="0"/>
              <a:t> </a:t>
            </a:r>
            <a:r>
              <a:rPr lang="en-US" dirty="0"/>
              <a:t>Feathers are ready-to-use microcontroller boards with built-in </a:t>
            </a:r>
            <a:r>
              <a:rPr lang="en-US" dirty="0" err="1"/>
              <a:t>WiFi</a:t>
            </a:r>
            <a:r>
              <a:rPr lang="en-US" dirty="0"/>
              <a:t> and </a:t>
            </a:r>
            <a:r>
              <a:rPr lang="en-US" dirty="0" smtClean="0"/>
              <a:t>Bluetooth.</a:t>
            </a:r>
          </a:p>
          <a:p>
            <a:pPr lvl="1"/>
            <a:r>
              <a:rPr lang="en-US" dirty="0" smtClean="0"/>
              <a:t>Simply </a:t>
            </a:r>
            <a:r>
              <a:rPr lang="en-US" dirty="0"/>
              <a:t>plug in the sensors, run the code, and you’re ready to go. Their user-friendly design gets you prototyping in no time. </a:t>
            </a:r>
            <a:endParaRPr lang="en-IN" dirty="0"/>
          </a:p>
        </p:txBody>
      </p:sp>
    </p:spTree>
    <p:extLst>
      <p:ext uri="{BB962C8B-B14F-4D97-AF65-F5344CB8AC3E}">
        <p14:creationId xmlns:p14="http://schemas.microsoft.com/office/powerpoint/2010/main" val="302355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IoT Development Frameworks</a:t>
            </a:r>
          </a:p>
        </p:txBody>
      </p:sp>
      <p:sp>
        <p:nvSpPr>
          <p:cNvPr id="3" name="Content Placeholder 2"/>
          <p:cNvSpPr>
            <a:spLocks noGrp="1"/>
          </p:cNvSpPr>
          <p:nvPr>
            <p:ph idx="1"/>
          </p:nvPr>
        </p:nvSpPr>
        <p:spPr/>
        <p:txBody>
          <a:bodyPr/>
          <a:lstStyle/>
          <a:p>
            <a:r>
              <a:rPr lang="en-US" dirty="0" smtClean="0">
                <a:solidFill>
                  <a:srgbClr val="C00000"/>
                </a:solidFill>
              </a:rPr>
              <a:t>Arduino IDE  </a:t>
            </a:r>
            <a:r>
              <a:rPr lang="en-US" dirty="0" smtClean="0"/>
              <a:t>is the </a:t>
            </a:r>
            <a:r>
              <a:rPr lang="en-US" dirty="0"/>
              <a:t>most popular IoT development framework, </a:t>
            </a:r>
            <a:r>
              <a:rPr lang="en-US" dirty="0" smtClean="0"/>
              <a:t>it is </a:t>
            </a:r>
            <a:r>
              <a:rPr lang="en-US" dirty="0"/>
              <a:t>an open-source platform that makes creating hardware projects easy. </a:t>
            </a:r>
            <a:endParaRPr lang="en-US" dirty="0" smtClean="0"/>
          </a:p>
          <a:p>
            <a:pPr lvl="1"/>
            <a:r>
              <a:rPr lang="en-US" dirty="0" smtClean="0"/>
              <a:t>The </a:t>
            </a:r>
            <a:r>
              <a:rPr lang="en-US" dirty="0"/>
              <a:t>intuitive interface and simple coding language C/C++ help quickly prototype your ideas. </a:t>
            </a:r>
          </a:p>
          <a:p>
            <a:r>
              <a:rPr lang="en-US" dirty="0" err="1" smtClean="0">
                <a:solidFill>
                  <a:srgbClr val="C00000"/>
                </a:solidFill>
              </a:rPr>
              <a:t>PlatformIO</a:t>
            </a:r>
            <a:r>
              <a:rPr lang="en-US" dirty="0" smtClean="0"/>
              <a:t> </a:t>
            </a:r>
            <a:r>
              <a:rPr lang="en-US" dirty="0"/>
              <a:t>is an open-source ecosystem for IoT development, supporting a vast range of development boards and microcontrollers. It also has a robust library manager, advanced debugging tools, and continuous integration. </a:t>
            </a:r>
          </a:p>
          <a:p>
            <a:r>
              <a:rPr lang="en-US" dirty="0" err="1" smtClean="0">
                <a:solidFill>
                  <a:srgbClr val="C00000"/>
                </a:solidFill>
              </a:rPr>
              <a:t>Thonny</a:t>
            </a:r>
            <a:r>
              <a:rPr lang="en-US" dirty="0" smtClean="0"/>
              <a:t> </a:t>
            </a:r>
            <a:r>
              <a:rPr lang="en-US" dirty="0"/>
              <a:t>is a beginner-friendly </a:t>
            </a:r>
            <a:r>
              <a:rPr lang="en-US" dirty="0">
                <a:solidFill>
                  <a:srgbClr val="0070C0"/>
                </a:solidFill>
              </a:rPr>
              <a:t>IDE for Python programming </a:t>
            </a:r>
            <a:r>
              <a:rPr lang="en-US" dirty="0"/>
              <a:t>with a simple interface designed for learning. </a:t>
            </a:r>
            <a:endParaRPr lang="en-US" dirty="0" smtClean="0"/>
          </a:p>
          <a:p>
            <a:pPr lvl="1"/>
            <a:r>
              <a:rPr lang="en-US" dirty="0" err="1" smtClean="0"/>
              <a:t>Thonny</a:t>
            </a:r>
            <a:r>
              <a:rPr lang="en-US" dirty="0" smtClean="0"/>
              <a:t> </a:t>
            </a:r>
            <a:r>
              <a:rPr lang="en-US" dirty="0"/>
              <a:t>is perfect for IoT projects using microcontrollers like the mentioned Raspberry Pi with the support of Python. </a:t>
            </a:r>
          </a:p>
          <a:p>
            <a:r>
              <a:rPr lang="en-US" dirty="0" err="1" smtClean="0">
                <a:solidFill>
                  <a:srgbClr val="C00000"/>
                </a:solidFill>
              </a:rPr>
              <a:t>ESPHome</a:t>
            </a:r>
            <a:r>
              <a:rPr lang="en-US" dirty="0" smtClean="0"/>
              <a:t> </a:t>
            </a:r>
            <a:r>
              <a:rPr lang="en-US" dirty="0"/>
              <a:t>is an open-source framework for home automation that lets you control your ESP8266/ESP32-based devices from any phone or tablet. </a:t>
            </a:r>
            <a:r>
              <a:rPr lang="en-US" dirty="0" err="1"/>
              <a:t>ESPHome</a:t>
            </a:r>
            <a:r>
              <a:rPr lang="en-US" dirty="0"/>
              <a:t> has a simple setup and integrates with popular smart home software.</a:t>
            </a:r>
            <a:endParaRPr lang="en-IN" dirty="0"/>
          </a:p>
        </p:txBody>
      </p:sp>
    </p:spTree>
    <p:extLst>
      <p:ext uri="{BB962C8B-B14F-4D97-AF65-F5344CB8AC3E}">
        <p14:creationId xmlns:p14="http://schemas.microsoft.com/office/powerpoint/2010/main" val="193756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Cloud Services</a:t>
            </a:r>
          </a:p>
        </p:txBody>
      </p:sp>
      <p:sp>
        <p:nvSpPr>
          <p:cNvPr id="3" name="Content Placeholder 2"/>
          <p:cNvSpPr>
            <a:spLocks noGrp="1"/>
          </p:cNvSpPr>
          <p:nvPr>
            <p:ph idx="1"/>
          </p:nvPr>
        </p:nvSpPr>
        <p:spPr/>
        <p:txBody>
          <a:bodyPr/>
          <a:lstStyle/>
          <a:p>
            <a:r>
              <a:rPr lang="en-US" dirty="0" err="1">
                <a:solidFill>
                  <a:srgbClr val="C00000"/>
                </a:solidFill>
              </a:rPr>
              <a:t>Adafruit</a:t>
            </a:r>
            <a:r>
              <a:rPr lang="en-US" dirty="0">
                <a:solidFill>
                  <a:srgbClr val="C00000"/>
                </a:solidFill>
              </a:rPr>
              <a:t> IO </a:t>
            </a:r>
            <a:r>
              <a:rPr lang="en-US" dirty="0"/>
              <a:t>is an easy-to-use cloud platform to store and retrieve data from sensors, actuators, and more</a:t>
            </a:r>
            <a:r>
              <a:rPr lang="en-US" dirty="0" smtClean="0"/>
              <a:t>.</a:t>
            </a:r>
          </a:p>
          <a:p>
            <a:r>
              <a:rPr lang="en-US" dirty="0">
                <a:solidFill>
                  <a:srgbClr val="C00000"/>
                </a:solidFill>
              </a:rPr>
              <a:t>Home Assistant </a:t>
            </a:r>
            <a:r>
              <a:rPr lang="en-US" dirty="0"/>
              <a:t>is an open-source home automation platform that prioritizes local control and privacy. It is powered by an active developer community producing integrations for hundreds of devices. The platform enables you to automate your lights, sensors, appliances, and much more. Home Assistant can run on your hardware or in the cloud. </a:t>
            </a:r>
            <a:endParaRPr lang="en-IN" dirty="0"/>
          </a:p>
        </p:txBody>
      </p:sp>
    </p:spTree>
    <p:extLst>
      <p:ext uri="{BB962C8B-B14F-4D97-AF65-F5344CB8AC3E}">
        <p14:creationId xmlns:p14="http://schemas.microsoft.com/office/powerpoint/2010/main" val="136067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 dirty="0">
                <a:solidFill>
                  <a:srgbClr val="373737"/>
                </a:solidFill>
                <a:latin typeface="Roboto Condensed"/>
                <a:ea typeface="+mn-ea"/>
                <a:cs typeface="+mn-cs"/>
              </a:rPr>
              <a:t>IoT Tools for Middle- Ranged Business</a:t>
            </a:r>
            <a:endParaRPr lang="en-IN" spc="-1" dirty="0">
              <a:solidFill>
                <a:srgbClr val="373737"/>
              </a:solidFill>
              <a:latin typeface="Roboto Condensed"/>
              <a:ea typeface="+mn-ea"/>
              <a:cs typeface="+mn-cs"/>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2722" y="976144"/>
            <a:ext cx="10206555" cy="4533368"/>
          </a:xfrm>
        </p:spPr>
      </p:pic>
    </p:spTree>
    <p:extLst>
      <p:ext uri="{BB962C8B-B14F-4D97-AF65-F5344CB8AC3E}">
        <p14:creationId xmlns:p14="http://schemas.microsoft.com/office/powerpoint/2010/main" val="16418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Hardware Platforms</a:t>
            </a:r>
          </a:p>
        </p:txBody>
      </p:sp>
      <p:sp>
        <p:nvSpPr>
          <p:cNvPr id="3" name="Content Placeholder 2"/>
          <p:cNvSpPr>
            <a:spLocks noGrp="1"/>
          </p:cNvSpPr>
          <p:nvPr>
            <p:ph idx="1"/>
          </p:nvPr>
        </p:nvSpPr>
        <p:spPr/>
        <p:txBody>
          <a:bodyPr/>
          <a:lstStyle/>
          <a:p>
            <a:r>
              <a:rPr lang="en-US" dirty="0" smtClean="0">
                <a:solidFill>
                  <a:srgbClr val="C00000"/>
                </a:solidFill>
              </a:rPr>
              <a:t>Industrial </a:t>
            </a:r>
            <a:r>
              <a:rPr lang="en-US" dirty="0">
                <a:solidFill>
                  <a:srgbClr val="C00000"/>
                </a:solidFill>
              </a:rPr>
              <a:t>PCs </a:t>
            </a:r>
            <a:r>
              <a:rPr lang="en-US" dirty="0"/>
              <a:t>offer the stability, reliability, and longevity required for IoT edge </a:t>
            </a:r>
            <a:r>
              <a:rPr lang="en-US" dirty="0" err="1" smtClean="0"/>
              <a:t>devices.With</a:t>
            </a:r>
            <a:r>
              <a:rPr lang="en-US" dirty="0" smtClean="0"/>
              <a:t> </a:t>
            </a:r>
            <a:r>
              <a:rPr lang="en-US" dirty="0"/>
              <a:t>features like extended temperature range, vibration resistance, and fast processors, industrial PCs can serve as the backbone of your IoT infrastructure. </a:t>
            </a:r>
          </a:p>
          <a:p>
            <a:r>
              <a:rPr lang="en-US" dirty="0" smtClean="0">
                <a:solidFill>
                  <a:srgbClr val="C00000"/>
                </a:solidFill>
              </a:rPr>
              <a:t>Intel’s </a:t>
            </a:r>
            <a:r>
              <a:rPr lang="en-US" dirty="0">
                <a:solidFill>
                  <a:srgbClr val="C00000"/>
                </a:solidFill>
              </a:rPr>
              <a:t>NUC (The Next Unit of Computing) mini PCs </a:t>
            </a:r>
            <a:r>
              <a:rPr lang="en-US" dirty="0"/>
              <a:t>are perfect for IoT applications that require a small footprint but plenty of processing power. The wide range of models offers different connectivity options, CPU choices, and expandability to suit various IoT needs.</a:t>
            </a:r>
          </a:p>
          <a:p>
            <a:r>
              <a:rPr lang="en-US" dirty="0" smtClean="0"/>
              <a:t>Being </a:t>
            </a:r>
            <a:r>
              <a:rPr lang="en-US" dirty="0"/>
              <a:t>an open-source electronics platform powered by an embedded Linux board, the tiny </a:t>
            </a:r>
            <a:r>
              <a:rPr lang="en-US" dirty="0" err="1">
                <a:solidFill>
                  <a:srgbClr val="C00000"/>
                </a:solidFill>
              </a:rPr>
              <a:t>BeagleBone</a:t>
            </a:r>
            <a:r>
              <a:rPr lang="en-US" dirty="0">
                <a:solidFill>
                  <a:srgbClr val="C00000"/>
                </a:solidFill>
              </a:rPr>
              <a:t> Black </a:t>
            </a:r>
            <a:r>
              <a:rPr lang="en-US" dirty="0"/>
              <a:t>is packed with useful features. It offers programmable GPIOs, a USB host, an Ethernet port, and more, making it ideal for building IoT prototypes and proof of concepts. </a:t>
            </a:r>
          </a:p>
          <a:p>
            <a:r>
              <a:rPr lang="en-US" dirty="0" smtClean="0">
                <a:solidFill>
                  <a:srgbClr val="C00000"/>
                </a:solidFill>
              </a:rPr>
              <a:t>NVIDIA </a:t>
            </a:r>
            <a:r>
              <a:rPr lang="en-US" dirty="0">
                <a:solidFill>
                  <a:srgbClr val="C00000"/>
                </a:solidFill>
              </a:rPr>
              <a:t>Jetson </a:t>
            </a:r>
            <a:r>
              <a:rPr lang="en-US" dirty="0"/>
              <a:t>modules bring the power of AI and GPU acceleration to edge devices with features like HDMI output, USB 3.0, Gigabit Ethernet, and more</a:t>
            </a:r>
            <a:endParaRPr lang="en-IN" dirty="0"/>
          </a:p>
        </p:txBody>
      </p:sp>
    </p:spTree>
    <p:extLst>
      <p:ext uri="{BB962C8B-B14F-4D97-AF65-F5344CB8AC3E}">
        <p14:creationId xmlns:p14="http://schemas.microsoft.com/office/powerpoint/2010/main" val="369215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IoT Development Frameworks</a:t>
            </a:r>
          </a:p>
        </p:txBody>
      </p:sp>
      <p:sp>
        <p:nvSpPr>
          <p:cNvPr id="3" name="Content Placeholder 2"/>
          <p:cNvSpPr>
            <a:spLocks noGrp="1"/>
          </p:cNvSpPr>
          <p:nvPr>
            <p:ph idx="1"/>
          </p:nvPr>
        </p:nvSpPr>
        <p:spPr/>
        <p:txBody>
          <a:bodyPr/>
          <a:lstStyle/>
          <a:p>
            <a:r>
              <a:rPr lang="en-US" dirty="0">
                <a:solidFill>
                  <a:srgbClr val="C00000"/>
                </a:solidFill>
              </a:rPr>
              <a:t>Microsoft Azure IoT Suite </a:t>
            </a:r>
            <a:r>
              <a:rPr lang="en-US" dirty="0"/>
              <a:t>is a comprehensive set of cloud services and APIs that helps you connect, monitor, and control billions of IoT assets</a:t>
            </a:r>
            <a:r>
              <a:rPr lang="en-US" dirty="0" smtClean="0"/>
              <a:t>.</a:t>
            </a:r>
          </a:p>
          <a:p>
            <a:pPr lvl="1"/>
            <a:r>
              <a:rPr lang="en-US" dirty="0" smtClean="0"/>
              <a:t> </a:t>
            </a:r>
            <a:r>
              <a:rPr lang="en-US" dirty="0"/>
              <a:t>You can collect data from IoT devices at any scale, analyze the data using </a:t>
            </a:r>
            <a:r>
              <a:rPr lang="en-US" dirty="0">
                <a:solidFill>
                  <a:srgbClr val="0070C0"/>
                </a:solidFill>
              </a:rPr>
              <a:t>Azure Machine Learning</a:t>
            </a:r>
            <a:r>
              <a:rPr lang="en-US" dirty="0"/>
              <a:t>, and take action on the insights using business logic. </a:t>
            </a:r>
          </a:p>
          <a:p>
            <a:r>
              <a:rPr lang="en-US" dirty="0" smtClean="0">
                <a:solidFill>
                  <a:srgbClr val="C00000"/>
                </a:solidFill>
              </a:rPr>
              <a:t>AWS </a:t>
            </a:r>
            <a:r>
              <a:rPr lang="en-US" dirty="0">
                <a:solidFill>
                  <a:srgbClr val="C00000"/>
                </a:solidFill>
              </a:rPr>
              <a:t>IoT Core </a:t>
            </a:r>
            <a:r>
              <a:rPr lang="en-US" dirty="0"/>
              <a:t>is used to connect IoT devices to the </a:t>
            </a:r>
            <a:r>
              <a:rPr lang="en-US" dirty="0">
                <a:solidFill>
                  <a:srgbClr val="0070C0"/>
                </a:solidFill>
              </a:rPr>
              <a:t>AWS Cloud</a:t>
            </a:r>
            <a:r>
              <a:rPr lang="en-US" dirty="0"/>
              <a:t>. </a:t>
            </a:r>
            <a:endParaRPr lang="en-US" dirty="0" smtClean="0"/>
          </a:p>
          <a:p>
            <a:pPr lvl="1"/>
            <a:r>
              <a:rPr lang="en-US" dirty="0" smtClean="0"/>
              <a:t>It </a:t>
            </a:r>
            <a:r>
              <a:rPr lang="en-US" dirty="0"/>
              <a:t>provides a managed cloud service that lets you easily supply and register millions of IoT devices and interact with them seamlessly and securely. </a:t>
            </a:r>
          </a:p>
          <a:p>
            <a:r>
              <a:rPr lang="en-US" dirty="0" smtClean="0">
                <a:solidFill>
                  <a:srgbClr val="C00000"/>
                </a:solidFill>
              </a:rPr>
              <a:t>Google </a:t>
            </a:r>
            <a:r>
              <a:rPr lang="en-US" dirty="0">
                <a:solidFill>
                  <a:srgbClr val="C00000"/>
                </a:solidFill>
              </a:rPr>
              <a:t>Cloud IoT Core </a:t>
            </a:r>
            <a:r>
              <a:rPr lang="en-US" dirty="0"/>
              <a:t>is a fully managed service that will help you connect, manage, and ingest data from globally dispersed devices. </a:t>
            </a:r>
            <a:endParaRPr lang="en-US" dirty="0" smtClean="0"/>
          </a:p>
          <a:p>
            <a:pPr lvl="1"/>
            <a:r>
              <a:rPr lang="en-US" dirty="0" smtClean="0"/>
              <a:t>It </a:t>
            </a:r>
            <a:r>
              <a:rPr lang="en-US" dirty="0"/>
              <a:t>provides a scalable, efficient, and economical IoT data pipeline to </a:t>
            </a:r>
            <a:r>
              <a:rPr lang="en-US" dirty="0">
                <a:solidFill>
                  <a:srgbClr val="0070C0"/>
                </a:solidFill>
              </a:rPr>
              <a:t>Google Cloud</a:t>
            </a:r>
            <a:r>
              <a:rPr lang="en-US" dirty="0"/>
              <a:t>.  </a:t>
            </a:r>
          </a:p>
          <a:p>
            <a:r>
              <a:rPr lang="en-US" dirty="0" smtClean="0">
                <a:solidFill>
                  <a:srgbClr val="C00000"/>
                </a:solidFill>
              </a:rPr>
              <a:t>IBM </a:t>
            </a:r>
            <a:r>
              <a:rPr lang="en-US" dirty="0">
                <a:solidFill>
                  <a:srgbClr val="C00000"/>
                </a:solidFill>
              </a:rPr>
              <a:t>Watson </a:t>
            </a:r>
            <a:r>
              <a:rPr lang="en-US" dirty="0"/>
              <a:t>IoT Platform helps businesses collect and organize data from billions of connected devices. </a:t>
            </a:r>
            <a:endParaRPr lang="en-US" dirty="0" smtClean="0"/>
          </a:p>
          <a:p>
            <a:pPr lvl="1"/>
            <a:r>
              <a:rPr lang="en-US" dirty="0" smtClean="0"/>
              <a:t>It </a:t>
            </a:r>
            <a:r>
              <a:rPr lang="en-US" dirty="0"/>
              <a:t>offers an open and scalable platform for quickly developing IoT applications and insights.</a:t>
            </a:r>
            <a:endParaRPr lang="en-IN" dirty="0"/>
          </a:p>
        </p:txBody>
      </p:sp>
    </p:spTree>
    <p:extLst>
      <p:ext uri="{BB962C8B-B14F-4D97-AF65-F5344CB8AC3E}">
        <p14:creationId xmlns:p14="http://schemas.microsoft.com/office/powerpoint/2010/main" val="391598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Edge Computing</a:t>
            </a:r>
          </a:p>
        </p:txBody>
      </p:sp>
      <p:sp>
        <p:nvSpPr>
          <p:cNvPr id="3" name="Content Placeholder 2"/>
          <p:cNvSpPr>
            <a:spLocks noGrp="1"/>
          </p:cNvSpPr>
          <p:nvPr>
            <p:ph idx="1"/>
          </p:nvPr>
        </p:nvSpPr>
        <p:spPr/>
        <p:txBody>
          <a:bodyPr/>
          <a:lstStyle/>
          <a:p>
            <a:r>
              <a:rPr lang="en-US" dirty="0" smtClean="0">
                <a:solidFill>
                  <a:srgbClr val="C00000"/>
                </a:solidFill>
              </a:rPr>
              <a:t>AWS </a:t>
            </a:r>
            <a:r>
              <a:rPr lang="en-US" dirty="0" err="1">
                <a:solidFill>
                  <a:srgbClr val="C00000"/>
                </a:solidFill>
              </a:rPr>
              <a:t>Greengrass</a:t>
            </a:r>
            <a:r>
              <a:rPr lang="en-US" dirty="0">
                <a:solidFill>
                  <a:srgbClr val="C00000"/>
                </a:solidFill>
              </a:rPr>
              <a:t> </a:t>
            </a:r>
            <a:r>
              <a:rPr lang="en-US" dirty="0"/>
              <a:t>is perfect for running local computing, messaging, data caching, and ML inference at the edge. </a:t>
            </a:r>
            <a:endParaRPr lang="en-US" dirty="0" smtClean="0"/>
          </a:p>
          <a:p>
            <a:pPr lvl="1"/>
            <a:r>
              <a:rPr lang="en-US" dirty="0" smtClean="0"/>
              <a:t>Deploy </a:t>
            </a:r>
            <a:r>
              <a:rPr lang="en-US" dirty="0"/>
              <a:t>your cloud logic to connected devices so they can act locally on the data they generate while still using the </a:t>
            </a:r>
            <a:r>
              <a:rPr lang="en-US" dirty="0">
                <a:solidFill>
                  <a:srgbClr val="0070C0"/>
                </a:solidFill>
              </a:rPr>
              <a:t>AWS Cloud </a:t>
            </a:r>
            <a:r>
              <a:rPr lang="en-US" dirty="0"/>
              <a:t>for management, analytics, and durable storage. </a:t>
            </a:r>
          </a:p>
          <a:p>
            <a:r>
              <a:rPr lang="en-US" dirty="0" smtClean="0"/>
              <a:t>Run </a:t>
            </a:r>
            <a:r>
              <a:rPr lang="en-US" dirty="0"/>
              <a:t>AI and custom business logic on edge devices with the same Azure services you use in the cloud. </a:t>
            </a:r>
            <a:r>
              <a:rPr lang="en-US" dirty="0">
                <a:solidFill>
                  <a:srgbClr val="C00000"/>
                </a:solidFill>
              </a:rPr>
              <a:t>Azure IoT Edge </a:t>
            </a:r>
            <a:r>
              <a:rPr lang="en-US" dirty="0"/>
              <a:t>extends Azure IoT to the edge of the network, enabling IoT solutions that deliver low latency to operate autonomously and access data where it’s created. </a:t>
            </a:r>
          </a:p>
          <a:p>
            <a:r>
              <a:rPr lang="en-US" dirty="0" smtClean="0">
                <a:solidFill>
                  <a:srgbClr val="C00000"/>
                </a:solidFill>
              </a:rPr>
              <a:t>Google </a:t>
            </a:r>
            <a:r>
              <a:rPr lang="en-US" dirty="0">
                <a:solidFill>
                  <a:srgbClr val="C00000"/>
                </a:solidFill>
              </a:rPr>
              <a:t>Cloud IoT Edge </a:t>
            </a:r>
            <a:r>
              <a:rPr lang="en-US" dirty="0"/>
              <a:t>is a tool to deploy and run containerized services directly on edge devices to process data and act on it immediately. </a:t>
            </a:r>
            <a:r>
              <a:rPr lang="en-US" dirty="0" smtClean="0"/>
              <a:t>It brings </a:t>
            </a:r>
            <a:r>
              <a:rPr lang="en-US" dirty="0"/>
              <a:t>AI and advanced analytics to the edge with on-device machine learning. </a:t>
            </a:r>
          </a:p>
          <a:p>
            <a:r>
              <a:rPr lang="en-US" dirty="0" smtClean="0"/>
              <a:t>The </a:t>
            </a:r>
            <a:r>
              <a:rPr lang="en-US" dirty="0"/>
              <a:t>future is smart, so get out there and start connecting! </a:t>
            </a:r>
            <a:endParaRPr lang="en-IN" dirty="0"/>
          </a:p>
        </p:txBody>
      </p:sp>
    </p:spTree>
    <p:extLst>
      <p:ext uri="{BB962C8B-B14F-4D97-AF65-F5344CB8AC3E}">
        <p14:creationId xmlns:p14="http://schemas.microsoft.com/office/powerpoint/2010/main" val="389545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 dirty="0">
                <a:solidFill>
                  <a:srgbClr val="373737"/>
                </a:solidFill>
                <a:latin typeface="Roboto Condensed"/>
                <a:ea typeface="+mn-ea"/>
                <a:cs typeface="+mn-cs"/>
              </a:rPr>
              <a:t>IoT Tools for Enterprise and Smart Factories</a:t>
            </a:r>
            <a:endParaRPr lang="en-IN" spc="-1" dirty="0">
              <a:solidFill>
                <a:srgbClr val="373737"/>
              </a:solidFill>
              <a:latin typeface="Roboto Condensed"/>
              <a:ea typeface="+mn-ea"/>
              <a:cs typeface="+mn-cs"/>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4649" y="976144"/>
            <a:ext cx="9702702" cy="4309575"/>
          </a:xfrm>
        </p:spPr>
      </p:pic>
    </p:spTree>
    <p:extLst>
      <p:ext uri="{BB962C8B-B14F-4D97-AF65-F5344CB8AC3E}">
        <p14:creationId xmlns:p14="http://schemas.microsoft.com/office/powerpoint/2010/main" val="13734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Industrial IoT (</a:t>
            </a:r>
            <a:r>
              <a:rPr lang="en-IN" spc="-1" dirty="0" err="1">
                <a:solidFill>
                  <a:srgbClr val="373737"/>
                </a:solidFill>
                <a:latin typeface="Roboto Condensed"/>
                <a:ea typeface="+mn-ea"/>
                <a:cs typeface="+mn-cs"/>
              </a:rPr>
              <a:t>IIoT</a:t>
            </a:r>
            <a:r>
              <a:rPr lang="en-IN" spc="-1" dirty="0">
                <a:solidFill>
                  <a:srgbClr val="373737"/>
                </a:solidFill>
                <a:latin typeface="Roboto Condensed"/>
                <a:ea typeface="+mn-ea"/>
                <a:cs typeface="+mn-cs"/>
              </a:rPr>
              <a:t>) Hardware</a:t>
            </a:r>
          </a:p>
        </p:txBody>
      </p:sp>
      <p:sp>
        <p:nvSpPr>
          <p:cNvPr id="3" name="Content Placeholder 2"/>
          <p:cNvSpPr>
            <a:spLocks noGrp="1"/>
          </p:cNvSpPr>
          <p:nvPr>
            <p:ph idx="1"/>
          </p:nvPr>
        </p:nvSpPr>
        <p:spPr/>
        <p:txBody>
          <a:bodyPr/>
          <a:lstStyle/>
          <a:p>
            <a:r>
              <a:rPr lang="en-US" dirty="0"/>
              <a:t>Get real-time data to power automation and predictive maintenance with </a:t>
            </a:r>
            <a:r>
              <a:rPr lang="en-US" dirty="0">
                <a:solidFill>
                  <a:srgbClr val="C00000"/>
                </a:solidFill>
              </a:rPr>
              <a:t>industrial sensors </a:t>
            </a:r>
            <a:r>
              <a:rPr lang="en-US" dirty="0"/>
              <a:t>designed to withstand harsh industrial environments. </a:t>
            </a:r>
            <a:endParaRPr lang="en-US" dirty="0" smtClean="0"/>
          </a:p>
          <a:p>
            <a:r>
              <a:rPr lang="en-US" dirty="0" smtClean="0"/>
              <a:t>Industrial Sensors will monitor </a:t>
            </a:r>
            <a:r>
              <a:rPr lang="en-US" dirty="0"/>
              <a:t>critical parameters like temperature, pressure, vibration, and flow rate</a:t>
            </a:r>
            <a:r>
              <a:rPr lang="en-US" dirty="0" smtClean="0"/>
              <a:t>.</a:t>
            </a:r>
          </a:p>
          <a:p>
            <a:r>
              <a:rPr lang="en-US" dirty="0">
                <a:solidFill>
                  <a:srgbClr val="C00000"/>
                </a:solidFill>
              </a:rPr>
              <a:t>Programmable Logic Controllers (PLCs) </a:t>
            </a:r>
            <a:r>
              <a:rPr lang="en-US" dirty="0"/>
              <a:t>act as the brains of your automation system, controlling machinery and processes. </a:t>
            </a:r>
            <a:endParaRPr lang="en-US" dirty="0" smtClean="0"/>
          </a:p>
          <a:p>
            <a:r>
              <a:rPr lang="en-US" dirty="0" smtClean="0"/>
              <a:t>The </a:t>
            </a:r>
            <a:r>
              <a:rPr lang="en-US" dirty="0"/>
              <a:t>latest PLCs offer increased processing power, connectivity options, and advanced features to support </a:t>
            </a:r>
            <a:r>
              <a:rPr lang="en-US" dirty="0" err="1"/>
              <a:t>IIoT</a:t>
            </a:r>
            <a:r>
              <a:rPr lang="en-US" dirty="0"/>
              <a:t> applications. </a:t>
            </a:r>
          </a:p>
          <a:p>
            <a:r>
              <a:rPr lang="en-US" dirty="0" smtClean="0">
                <a:solidFill>
                  <a:srgbClr val="C00000"/>
                </a:solidFill>
              </a:rPr>
              <a:t>Industrial-grade </a:t>
            </a:r>
            <a:r>
              <a:rPr lang="en-US" dirty="0">
                <a:solidFill>
                  <a:srgbClr val="C00000"/>
                </a:solidFill>
              </a:rPr>
              <a:t>PCs </a:t>
            </a:r>
            <a:r>
              <a:rPr lang="en-US" dirty="0"/>
              <a:t>serve as data collection and communications hubs, connecting machines to the industrial Internet</a:t>
            </a:r>
            <a:r>
              <a:rPr lang="en-US" dirty="0" smtClean="0"/>
              <a:t>.</a:t>
            </a:r>
            <a:endParaRPr lang="en-US" dirty="0"/>
          </a:p>
          <a:p>
            <a:r>
              <a:rPr lang="en-US" dirty="0">
                <a:solidFill>
                  <a:srgbClr val="C00000"/>
                </a:solidFill>
              </a:rPr>
              <a:t>Human-machine interface (HMI) panels </a:t>
            </a:r>
            <a:r>
              <a:rPr lang="en-US" dirty="0"/>
              <a:t>provide operators with visual feedback and control of automation systems. </a:t>
            </a:r>
            <a:endParaRPr lang="en-US" dirty="0" smtClean="0"/>
          </a:p>
          <a:p>
            <a:r>
              <a:rPr lang="en-US" dirty="0" smtClean="0"/>
              <a:t>Modern </a:t>
            </a:r>
            <a:r>
              <a:rPr lang="en-US" dirty="0"/>
              <a:t>HMIs feature intuitive touchscreens, advanced graphics, and IoT connectivity for remote monitoring. </a:t>
            </a:r>
            <a:endParaRPr lang="en-IN" dirty="0"/>
          </a:p>
        </p:txBody>
      </p:sp>
    </p:spTree>
    <p:extLst>
      <p:ext uri="{BB962C8B-B14F-4D97-AF65-F5344CB8AC3E}">
        <p14:creationId xmlns:p14="http://schemas.microsoft.com/office/powerpoint/2010/main" val="185754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Picture 3"/>
          <p:cNvPicPr/>
          <p:nvPr/>
        </p:nvPicPr>
        <p:blipFill>
          <a:blip r:embed="rId3"/>
          <a:srcRect l="5222" t="10311" r="4847" b="13126"/>
          <a:stretch/>
        </p:blipFill>
        <p:spPr>
          <a:xfrm>
            <a:off x="6954480" y="1537200"/>
            <a:ext cx="5237280" cy="3458520"/>
          </a:xfrm>
          <a:prstGeom prst="rect">
            <a:avLst/>
          </a:prstGeom>
          <a:ln>
            <a:noFill/>
          </a:ln>
        </p:spPr>
      </p:pic>
      <p:sp>
        <p:nvSpPr>
          <p:cNvPr id="2" name="Title 1"/>
          <p:cNvSpPr>
            <a:spLocks noGrp="1"/>
          </p:cNvSpPr>
          <p:nvPr>
            <p:ph type="title"/>
          </p:nvPr>
        </p:nvSpPr>
        <p:spPr/>
        <p:txBody>
          <a:bodyPr>
            <a:normAutofit/>
          </a:bodyPr>
          <a:lstStyle/>
          <a:p>
            <a:r>
              <a:rPr lang="en-IN" dirty="0"/>
              <a:t>How it </a:t>
            </a:r>
            <a:r>
              <a:rPr lang="en-IN" dirty="0" smtClean="0"/>
              <a:t>works? </a:t>
            </a:r>
            <a:endParaRPr lang="en-IN" dirty="0"/>
          </a:p>
        </p:txBody>
      </p:sp>
      <p:sp>
        <p:nvSpPr>
          <p:cNvPr id="4" name="Content Placeholder 3"/>
          <p:cNvSpPr>
            <a:spLocks noGrp="1"/>
          </p:cNvSpPr>
          <p:nvPr>
            <p:ph idx="1"/>
          </p:nvPr>
        </p:nvSpPr>
        <p:spPr>
          <a:xfrm>
            <a:off x="131181" y="863444"/>
            <a:ext cx="6823300" cy="5590565"/>
          </a:xfrm>
        </p:spPr>
        <p:txBody>
          <a:bodyPr/>
          <a:lstStyle/>
          <a:p>
            <a:pPr marL="264960" indent="-264600">
              <a:spcBef>
                <a:spcPts val="1001"/>
              </a:spcBef>
              <a:buClr>
                <a:srgbClr val="B84742"/>
              </a:buClr>
              <a:buFont typeface="Wingdings 3" charset="2"/>
              <a:buChar char=""/>
              <a:tabLst>
                <a:tab pos="0" algn="l"/>
              </a:tabLst>
            </a:pPr>
            <a:r>
              <a:rPr lang="en-US" spc="-1" dirty="0">
                <a:solidFill>
                  <a:srgbClr val="212121"/>
                </a:solidFill>
              </a:rPr>
              <a:t>All the </a:t>
            </a:r>
            <a:r>
              <a:rPr lang="en-US" spc="-1" dirty="0">
                <a:solidFill>
                  <a:srgbClr val="B84742"/>
                </a:solidFill>
              </a:rPr>
              <a:t>controller</a:t>
            </a:r>
            <a:r>
              <a:rPr lang="en-US" spc="-1" dirty="0">
                <a:solidFill>
                  <a:srgbClr val="212121"/>
                </a:solidFill>
              </a:rPr>
              <a:t> nodes should have </a:t>
            </a:r>
            <a:r>
              <a:rPr lang="en-US" spc="-1" dirty="0">
                <a:solidFill>
                  <a:srgbClr val="B84742"/>
                </a:solidFill>
              </a:rPr>
              <a:t>connected</a:t>
            </a:r>
            <a:r>
              <a:rPr lang="en-US" spc="-1" dirty="0">
                <a:solidFill>
                  <a:srgbClr val="212121"/>
                </a:solidFill>
              </a:rPr>
              <a:t> </a:t>
            </a:r>
            <a:r>
              <a:rPr lang="en-US" spc="-1" dirty="0">
                <a:solidFill>
                  <a:srgbClr val="B84742"/>
                </a:solidFill>
              </a:rPr>
              <a:t>with</a:t>
            </a:r>
            <a:r>
              <a:rPr lang="en-US" spc="-1" dirty="0">
                <a:solidFill>
                  <a:srgbClr val="212121"/>
                </a:solidFill>
              </a:rPr>
              <a:t> the </a:t>
            </a:r>
            <a:r>
              <a:rPr lang="en-US" spc="-1" dirty="0">
                <a:solidFill>
                  <a:srgbClr val="B84742"/>
                </a:solidFill>
              </a:rPr>
              <a:t>Fog</a:t>
            </a:r>
            <a:r>
              <a:rPr lang="en-US" spc="-1" dirty="0">
                <a:solidFill>
                  <a:srgbClr val="212121"/>
                </a:solidFill>
              </a:rPr>
              <a:t> or </a:t>
            </a:r>
            <a:r>
              <a:rPr lang="en-US" spc="-1" dirty="0">
                <a:solidFill>
                  <a:srgbClr val="B84742"/>
                </a:solidFill>
              </a:rPr>
              <a:t>local</a:t>
            </a:r>
            <a:r>
              <a:rPr lang="en-US" spc="-1" dirty="0">
                <a:solidFill>
                  <a:srgbClr val="212121"/>
                </a:solidFill>
              </a:rPr>
              <a:t> computer </a:t>
            </a:r>
            <a:r>
              <a:rPr lang="en-US" spc="-1" dirty="0">
                <a:solidFill>
                  <a:srgbClr val="B84742"/>
                </a:solidFill>
              </a:rPr>
              <a:t>network</a:t>
            </a:r>
            <a:r>
              <a:rPr lang="en-US" spc="-1" dirty="0">
                <a:solidFill>
                  <a:srgbClr val="212121"/>
                </a:solidFill>
              </a:rPr>
              <a:t>, or </a:t>
            </a:r>
            <a:r>
              <a:rPr lang="en-US" spc="-1" dirty="0">
                <a:solidFill>
                  <a:srgbClr val="B84742"/>
                </a:solidFill>
              </a:rPr>
              <a:t>directly</a:t>
            </a:r>
            <a:r>
              <a:rPr lang="en-US" spc="-1" dirty="0">
                <a:solidFill>
                  <a:srgbClr val="212121"/>
                </a:solidFill>
              </a:rPr>
              <a:t> to the </a:t>
            </a:r>
            <a:r>
              <a:rPr lang="en-US" spc="-1" dirty="0">
                <a:solidFill>
                  <a:srgbClr val="B84742"/>
                </a:solidFill>
              </a:rPr>
              <a:t>cloud</a:t>
            </a:r>
            <a:r>
              <a:rPr lang="en-US" spc="-1" dirty="0">
                <a:solidFill>
                  <a:srgbClr val="212121"/>
                </a:solidFill>
              </a:rPr>
              <a:t> </a:t>
            </a:r>
            <a:r>
              <a:rPr lang="en-US" spc="-1" dirty="0">
                <a:solidFill>
                  <a:srgbClr val="B84742"/>
                </a:solidFill>
              </a:rPr>
              <a:t>server</a:t>
            </a:r>
            <a:r>
              <a:rPr lang="en-US" spc="-1" dirty="0">
                <a:solidFill>
                  <a:srgbClr val="212121"/>
                </a:solidFill>
              </a:rPr>
              <a:t> via Internet.</a:t>
            </a:r>
          </a:p>
          <a:p>
            <a:pPr marL="264960" indent="-264600">
              <a:spcBef>
                <a:spcPts val="1001"/>
              </a:spcBef>
              <a:buClr>
                <a:srgbClr val="B84742"/>
              </a:buClr>
              <a:buFont typeface="Wingdings 3" charset="2"/>
              <a:buChar char=""/>
              <a:tabLst>
                <a:tab pos="0" algn="l"/>
              </a:tabLst>
            </a:pPr>
            <a:r>
              <a:rPr lang="en-US" spc="-1" dirty="0">
                <a:solidFill>
                  <a:srgbClr val="B84742"/>
                </a:solidFill>
              </a:rPr>
              <a:t>Fog</a:t>
            </a:r>
            <a:r>
              <a:rPr lang="en-US" spc="-1" dirty="0">
                <a:solidFill>
                  <a:srgbClr val="212121"/>
                </a:solidFill>
              </a:rPr>
              <a:t> or </a:t>
            </a:r>
            <a:r>
              <a:rPr lang="en-US" spc="-1" dirty="0">
                <a:solidFill>
                  <a:srgbClr val="B84742"/>
                </a:solidFill>
              </a:rPr>
              <a:t>local</a:t>
            </a:r>
            <a:r>
              <a:rPr lang="en-US" spc="-1" dirty="0">
                <a:solidFill>
                  <a:srgbClr val="212121"/>
                </a:solidFill>
              </a:rPr>
              <a:t> </a:t>
            </a:r>
            <a:r>
              <a:rPr lang="en-US" spc="-1" dirty="0">
                <a:solidFill>
                  <a:srgbClr val="B84742"/>
                </a:solidFill>
              </a:rPr>
              <a:t>computer</a:t>
            </a:r>
            <a:r>
              <a:rPr lang="en-US" spc="-1" dirty="0">
                <a:solidFill>
                  <a:srgbClr val="212121"/>
                </a:solidFill>
              </a:rPr>
              <a:t> </a:t>
            </a:r>
          </a:p>
          <a:p>
            <a:pPr marL="809640" lvl="1" indent="-352080">
              <a:spcBef>
                <a:spcPts val="499"/>
              </a:spcBef>
              <a:buClr>
                <a:srgbClr val="B84742"/>
              </a:buClr>
              <a:buFont typeface="Wingdings 3" charset="2"/>
              <a:buChar char=""/>
              <a:tabLst>
                <a:tab pos="0" algn="l"/>
              </a:tabLst>
            </a:pPr>
            <a:r>
              <a:rPr lang="en-US" spc="-1" dirty="0">
                <a:solidFill>
                  <a:srgbClr val="B84742"/>
                </a:solidFill>
              </a:rPr>
              <a:t>Receives</a:t>
            </a:r>
            <a:r>
              <a:rPr lang="en-US" spc="-1" dirty="0">
                <a:solidFill>
                  <a:srgbClr val="212121"/>
                </a:solidFill>
              </a:rPr>
              <a:t> all the </a:t>
            </a:r>
            <a:r>
              <a:rPr lang="en-US" spc="-1" dirty="0">
                <a:solidFill>
                  <a:srgbClr val="B84742"/>
                </a:solidFill>
              </a:rPr>
              <a:t>data</a:t>
            </a:r>
            <a:r>
              <a:rPr lang="en-US" spc="-1" dirty="0">
                <a:solidFill>
                  <a:srgbClr val="212121"/>
                </a:solidFill>
              </a:rPr>
              <a:t> </a:t>
            </a:r>
            <a:r>
              <a:rPr lang="en-US" spc="-1" dirty="0">
                <a:solidFill>
                  <a:srgbClr val="B84742"/>
                </a:solidFill>
              </a:rPr>
              <a:t>from</a:t>
            </a:r>
            <a:r>
              <a:rPr lang="en-US" spc="-1" dirty="0">
                <a:solidFill>
                  <a:srgbClr val="212121"/>
                </a:solidFill>
              </a:rPr>
              <a:t> all the </a:t>
            </a:r>
            <a:r>
              <a:rPr lang="en-US" spc="-1" dirty="0">
                <a:solidFill>
                  <a:srgbClr val="B84742"/>
                </a:solidFill>
              </a:rPr>
              <a:t>controller</a:t>
            </a:r>
            <a:r>
              <a:rPr lang="en-US" spc="-1" dirty="0">
                <a:solidFill>
                  <a:srgbClr val="212121"/>
                </a:solidFill>
              </a:rPr>
              <a:t> nodes, </a:t>
            </a:r>
          </a:p>
          <a:p>
            <a:pPr marL="809640" lvl="1" indent="-352080">
              <a:spcBef>
                <a:spcPts val="499"/>
              </a:spcBef>
              <a:buClr>
                <a:srgbClr val="B84742"/>
              </a:buClr>
              <a:buFont typeface="Wingdings 3" charset="2"/>
              <a:buChar char=""/>
              <a:tabLst>
                <a:tab pos="0" algn="l"/>
              </a:tabLst>
            </a:pPr>
            <a:r>
              <a:rPr lang="en-US" spc="-1" dirty="0">
                <a:solidFill>
                  <a:srgbClr val="B84742"/>
                </a:solidFill>
              </a:rPr>
              <a:t>Execute</a:t>
            </a:r>
            <a:r>
              <a:rPr lang="en-US" spc="-1" dirty="0">
                <a:solidFill>
                  <a:srgbClr val="212121"/>
                </a:solidFill>
              </a:rPr>
              <a:t> some </a:t>
            </a:r>
            <a:r>
              <a:rPr lang="en-US" spc="-1" dirty="0">
                <a:solidFill>
                  <a:srgbClr val="B84742"/>
                </a:solidFill>
              </a:rPr>
              <a:t>business</a:t>
            </a:r>
            <a:r>
              <a:rPr lang="en-US" spc="-1" dirty="0">
                <a:solidFill>
                  <a:srgbClr val="212121"/>
                </a:solidFill>
              </a:rPr>
              <a:t> </a:t>
            </a:r>
            <a:r>
              <a:rPr lang="en-US" spc="-1" dirty="0">
                <a:solidFill>
                  <a:srgbClr val="B84742"/>
                </a:solidFill>
              </a:rPr>
              <a:t>logic</a:t>
            </a:r>
            <a:r>
              <a:rPr lang="en-US" spc="-1" dirty="0">
                <a:solidFill>
                  <a:srgbClr val="212121"/>
                </a:solidFill>
              </a:rPr>
              <a:t> and </a:t>
            </a:r>
          </a:p>
          <a:p>
            <a:pPr marL="809640" lvl="1" indent="-352080">
              <a:spcBef>
                <a:spcPts val="499"/>
              </a:spcBef>
              <a:buClr>
                <a:srgbClr val="B84742"/>
              </a:buClr>
              <a:buFont typeface="Wingdings 3" charset="2"/>
              <a:buChar char=""/>
              <a:tabLst>
                <a:tab pos="0" algn="l"/>
              </a:tabLst>
            </a:pPr>
            <a:r>
              <a:rPr lang="en-US" spc="-1" dirty="0">
                <a:solidFill>
                  <a:srgbClr val="B84742"/>
                </a:solidFill>
              </a:rPr>
              <a:t>Do</a:t>
            </a:r>
            <a:r>
              <a:rPr lang="en-US" spc="-1" dirty="0">
                <a:solidFill>
                  <a:srgbClr val="212121"/>
                </a:solidFill>
              </a:rPr>
              <a:t> </a:t>
            </a:r>
            <a:r>
              <a:rPr lang="en-US" spc="-1" dirty="0">
                <a:solidFill>
                  <a:srgbClr val="B84742"/>
                </a:solidFill>
              </a:rPr>
              <a:t>analysis</a:t>
            </a:r>
            <a:r>
              <a:rPr lang="en-US" spc="-1" dirty="0">
                <a:solidFill>
                  <a:srgbClr val="212121"/>
                </a:solidFill>
              </a:rPr>
              <a:t> on the collected data, and </a:t>
            </a:r>
          </a:p>
          <a:p>
            <a:pPr marL="809640" lvl="1" indent="-352080">
              <a:spcBef>
                <a:spcPts val="499"/>
              </a:spcBef>
              <a:buClr>
                <a:srgbClr val="B84742"/>
              </a:buClr>
              <a:buFont typeface="Wingdings 3" charset="2"/>
              <a:buChar char=""/>
              <a:tabLst>
                <a:tab pos="0" algn="l"/>
              </a:tabLst>
            </a:pPr>
            <a:r>
              <a:rPr lang="en-US" spc="-1" dirty="0">
                <a:solidFill>
                  <a:srgbClr val="B84742"/>
                </a:solidFill>
              </a:rPr>
              <a:t>Send</a:t>
            </a:r>
            <a:r>
              <a:rPr lang="en-US" spc="-1" dirty="0">
                <a:solidFill>
                  <a:srgbClr val="212121"/>
                </a:solidFill>
              </a:rPr>
              <a:t> the filtered limited </a:t>
            </a:r>
            <a:r>
              <a:rPr lang="en-US" spc="-1" dirty="0">
                <a:solidFill>
                  <a:srgbClr val="B84742"/>
                </a:solidFill>
              </a:rPr>
              <a:t>data</a:t>
            </a:r>
            <a:r>
              <a:rPr lang="en-US" spc="-1" dirty="0">
                <a:solidFill>
                  <a:srgbClr val="212121"/>
                </a:solidFill>
              </a:rPr>
              <a:t> </a:t>
            </a:r>
            <a:r>
              <a:rPr lang="en-US" spc="-1" dirty="0">
                <a:solidFill>
                  <a:srgbClr val="B84742"/>
                </a:solidFill>
              </a:rPr>
              <a:t>to</a:t>
            </a:r>
            <a:r>
              <a:rPr lang="en-US" spc="-1" dirty="0">
                <a:solidFill>
                  <a:srgbClr val="212121"/>
                </a:solidFill>
              </a:rPr>
              <a:t> the </a:t>
            </a:r>
            <a:r>
              <a:rPr lang="en-US" spc="-1" dirty="0">
                <a:solidFill>
                  <a:srgbClr val="B84742"/>
                </a:solidFill>
              </a:rPr>
              <a:t>cloud</a:t>
            </a:r>
            <a:r>
              <a:rPr lang="en-US" spc="-1" dirty="0">
                <a:solidFill>
                  <a:srgbClr val="212121"/>
                </a:solidFill>
              </a:rPr>
              <a:t> computer as well as </a:t>
            </a:r>
          </a:p>
          <a:p>
            <a:pPr marL="809640" lvl="1" indent="-352080">
              <a:spcBef>
                <a:spcPts val="499"/>
              </a:spcBef>
              <a:buClr>
                <a:srgbClr val="B84742"/>
              </a:buClr>
              <a:buFont typeface="Wingdings 3" charset="2"/>
              <a:buChar char=""/>
              <a:tabLst>
                <a:tab pos="0" algn="l"/>
              </a:tabLst>
            </a:pPr>
            <a:r>
              <a:rPr lang="en-US" spc="-1" dirty="0">
                <a:solidFill>
                  <a:srgbClr val="B84742"/>
                </a:solidFill>
              </a:rPr>
              <a:t>Send</a:t>
            </a:r>
            <a:r>
              <a:rPr lang="en-US" spc="-1" dirty="0">
                <a:solidFill>
                  <a:srgbClr val="212121"/>
                </a:solidFill>
              </a:rPr>
              <a:t> the </a:t>
            </a:r>
            <a:r>
              <a:rPr lang="en-US" spc="-1" dirty="0">
                <a:solidFill>
                  <a:srgbClr val="B84742"/>
                </a:solidFill>
              </a:rPr>
              <a:t>alert</a:t>
            </a:r>
            <a:r>
              <a:rPr lang="en-US" spc="-1" dirty="0">
                <a:solidFill>
                  <a:srgbClr val="212121"/>
                </a:solidFill>
              </a:rPr>
              <a:t> </a:t>
            </a:r>
            <a:r>
              <a:rPr lang="en-US" spc="-1" dirty="0">
                <a:solidFill>
                  <a:srgbClr val="B84742"/>
                </a:solidFill>
              </a:rPr>
              <a:t>messages</a:t>
            </a:r>
            <a:r>
              <a:rPr lang="en-US" spc="-1" dirty="0">
                <a:solidFill>
                  <a:srgbClr val="212121"/>
                </a:solidFill>
              </a:rPr>
              <a:t> </a:t>
            </a:r>
            <a:r>
              <a:rPr lang="en-US" spc="-1" dirty="0">
                <a:solidFill>
                  <a:srgbClr val="B84742"/>
                </a:solidFill>
              </a:rPr>
              <a:t>to</a:t>
            </a:r>
            <a:r>
              <a:rPr lang="en-US" spc="-1" dirty="0">
                <a:solidFill>
                  <a:srgbClr val="212121"/>
                </a:solidFill>
              </a:rPr>
              <a:t> the </a:t>
            </a:r>
            <a:r>
              <a:rPr lang="en-US" spc="-1" dirty="0">
                <a:solidFill>
                  <a:srgbClr val="B84742"/>
                </a:solidFill>
              </a:rPr>
              <a:t>local team</a:t>
            </a:r>
            <a:r>
              <a:rPr lang="en-US" spc="-1" dirty="0">
                <a:solidFill>
                  <a:srgbClr val="212121"/>
                </a:solidFill>
              </a:rPr>
              <a:t>.</a:t>
            </a:r>
          </a:p>
          <a:p>
            <a:pPr marL="264960" indent="-264600">
              <a:spcBef>
                <a:spcPts val="1001"/>
              </a:spcBef>
              <a:buClr>
                <a:srgbClr val="B84742"/>
              </a:buClr>
              <a:buFont typeface="Wingdings 3" charset="2"/>
              <a:buChar char=""/>
              <a:tabLst>
                <a:tab pos="0" algn="l"/>
              </a:tabLst>
            </a:pPr>
            <a:r>
              <a:rPr lang="en-US" spc="-1" dirty="0">
                <a:solidFill>
                  <a:srgbClr val="212121"/>
                </a:solidFill>
              </a:rPr>
              <a:t>The </a:t>
            </a:r>
            <a:r>
              <a:rPr lang="en-US" spc="-1" dirty="0">
                <a:solidFill>
                  <a:srgbClr val="B84742"/>
                </a:solidFill>
              </a:rPr>
              <a:t>Fog</a:t>
            </a:r>
            <a:r>
              <a:rPr lang="en-US" spc="-1" dirty="0">
                <a:solidFill>
                  <a:srgbClr val="212121"/>
                </a:solidFill>
              </a:rPr>
              <a:t> </a:t>
            </a:r>
            <a:r>
              <a:rPr lang="en-US" spc="-1" dirty="0">
                <a:solidFill>
                  <a:srgbClr val="B84742"/>
                </a:solidFill>
              </a:rPr>
              <a:t>computer</a:t>
            </a:r>
            <a:r>
              <a:rPr lang="en-US" spc="-1" dirty="0">
                <a:solidFill>
                  <a:srgbClr val="212121"/>
                </a:solidFill>
              </a:rPr>
              <a:t> should have </a:t>
            </a:r>
            <a:r>
              <a:rPr lang="en-US" spc="-1" dirty="0">
                <a:solidFill>
                  <a:srgbClr val="B84742"/>
                </a:solidFill>
              </a:rPr>
              <a:t>Internet</a:t>
            </a:r>
            <a:r>
              <a:rPr lang="en-US" spc="-1" dirty="0">
                <a:solidFill>
                  <a:srgbClr val="212121"/>
                </a:solidFill>
              </a:rPr>
              <a:t> </a:t>
            </a:r>
            <a:r>
              <a:rPr lang="en-US" spc="-1" dirty="0">
                <a:solidFill>
                  <a:srgbClr val="B84742"/>
                </a:solidFill>
              </a:rPr>
              <a:t>connectivity</a:t>
            </a:r>
            <a:r>
              <a:rPr lang="en-US" spc="-1" dirty="0">
                <a:solidFill>
                  <a:srgbClr val="212121"/>
                </a:solidFill>
              </a:rPr>
              <a:t> </a:t>
            </a:r>
            <a:r>
              <a:rPr lang="en-US" spc="-1" dirty="0">
                <a:solidFill>
                  <a:srgbClr val="B84742"/>
                </a:solidFill>
              </a:rPr>
              <a:t>for</a:t>
            </a:r>
            <a:r>
              <a:rPr lang="en-US" spc="-1" dirty="0">
                <a:solidFill>
                  <a:srgbClr val="212121"/>
                </a:solidFill>
              </a:rPr>
              <a:t> the </a:t>
            </a:r>
            <a:r>
              <a:rPr lang="en-US" spc="-1" dirty="0">
                <a:solidFill>
                  <a:srgbClr val="B84742"/>
                </a:solidFill>
              </a:rPr>
              <a:t>cloud connectivity.</a:t>
            </a:r>
            <a:endParaRPr lang="en-US" spc="-1" dirty="0">
              <a:solidFill>
                <a:srgbClr val="212121"/>
              </a:solidFill>
            </a:endParaRPr>
          </a:p>
        </p:txBody>
      </p:sp>
      <p:sp>
        <p:nvSpPr>
          <p:cNvPr id="5" name="Rounded Rectangle 4"/>
          <p:cNvSpPr/>
          <p:nvPr/>
        </p:nvSpPr>
        <p:spPr>
          <a:xfrm>
            <a:off x="10170160" y="152400"/>
            <a:ext cx="1717040" cy="477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Fog Computing</a:t>
            </a:r>
            <a:endParaRPr lang="en-IN" dirty="0"/>
          </a:p>
        </p:txBody>
      </p:sp>
    </p:spTree>
    <p:extLst>
      <p:ext uri="{BB962C8B-B14F-4D97-AF65-F5344CB8AC3E}">
        <p14:creationId xmlns:p14="http://schemas.microsoft.com/office/powerpoint/2010/main" val="84425946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err="1">
                <a:solidFill>
                  <a:srgbClr val="373737"/>
                </a:solidFill>
                <a:latin typeface="Roboto Condensed"/>
                <a:ea typeface="+mn-ea"/>
                <a:cs typeface="+mn-cs"/>
              </a:rPr>
              <a:t>IIoT</a:t>
            </a:r>
            <a:r>
              <a:rPr lang="en-IN" spc="-1" dirty="0">
                <a:solidFill>
                  <a:srgbClr val="373737"/>
                </a:solidFill>
                <a:latin typeface="Roboto Condensed"/>
                <a:ea typeface="+mn-ea"/>
                <a:cs typeface="+mn-cs"/>
              </a:rPr>
              <a:t> Platforms &amp; Solutions</a:t>
            </a:r>
          </a:p>
        </p:txBody>
      </p:sp>
      <p:sp>
        <p:nvSpPr>
          <p:cNvPr id="3" name="Content Placeholder 2"/>
          <p:cNvSpPr>
            <a:spLocks noGrp="1"/>
          </p:cNvSpPr>
          <p:nvPr>
            <p:ph idx="1"/>
          </p:nvPr>
        </p:nvSpPr>
        <p:spPr/>
        <p:txBody>
          <a:bodyPr/>
          <a:lstStyle/>
          <a:p>
            <a:r>
              <a:rPr lang="en-US" dirty="0">
                <a:solidFill>
                  <a:srgbClr val="C00000"/>
                </a:solidFill>
              </a:rPr>
              <a:t>Siemens </a:t>
            </a:r>
            <a:r>
              <a:rPr lang="en-US" dirty="0" err="1">
                <a:solidFill>
                  <a:srgbClr val="C00000"/>
                </a:solidFill>
              </a:rPr>
              <a:t>MindSphere</a:t>
            </a:r>
            <a:r>
              <a:rPr lang="en-US" dirty="0">
                <a:solidFill>
                  <a:srgbClr val="C00000"/>
                </a:solidFill>
              </a:rPr>
              <a:t> (now Insights Hub) </a:t>
            </a:r>
            <a:r>
              <a:rPr lang="en-US" dirty="0"/>
              <a:t>is an advanced </a:t>
            </a:r>
            <a:r>
              <a:rPr lang="en-US" dirty="0" err="1"/>
              <a:t>IIoT</a:t>
            </a:r>
            <a:r>
              <a:rPr lang="en-US" dirty="0"/>
              <a:t> system that collects data from connected products and assets. </a:t>
            </a:r>
            <a:endParaRPr lang="en-US" dirty="0" smtClean="0"/>
          </a:p>
          <a:p>
            <a:r>
              <a:rPr lang="en-US" dirty="0" smtClean="0"/>
              <a:t>It </a:t>
            </a:r>
            <a:r>
              <a:rPr lang="en-US" dirty="0"/>
              <a:t>then applies artificial intelligence and analytics to gain insights, optimizing processes and operations. </a:t>
            </a:r>
          </a:p>
          <a:p>
            <a:r>
              <a:rPr lang="en-US" dirty="0" smtClean="0">
                <a:solidFill>
                  <a:srgbClr val="C00000"/>
                </a:solidFill>
              </a:rPr>
              <a:t>Bosch </a:t>
            </a:r>
            <a:r>
              <a:rPr lang="en-US" dirty="0">
                <a:solidFill>
                  <a:srgbClr val="C00000"/>
                </a:solidFill>
              </a:rPr>
              <a:t>IoT Suite </a:t>
            </a:r>
            <a:r>
              <a:rPr lang="en-US" dirty="0"/>
              <a:t>is a cloud-based platform connecting products and machines to the Internet of Things. </a:t>
            </a:r>
          </a:p>
          <a:p>
            <a:r>
              <a:rPr lang="en-US" dirty="0">
                <a:solidFill>
                  <a:srgbClr val="C00000"/>
                </a:solidFill>
              </a:rPr>
              <a:t>GE </a:t>
            </a:r>
            <a:r>
              <a:rPr lang="en-US" dirty="0" err="1">
                <a:solidFill>
                  <a:srgbClr val="C00000"/>
                </a:solidFill>
              </a:rPr>
              <a:t>Predix</a:t>
            </a:r>
            <a:r>
              <a:rPr lang="en-US" dirty="0">
                <a:solidFill>
                  <a:srgbClr val="C00000"/>
                </a:solidFill>
              </a:rPr>
              <a:t> </a:t>
            </a:r>
            <a:r>
              <a:rPr lang="en-US" dirty="0"/>
              <a:t>is an industrial-grade operating system for the Industrial Internet that allows data from machines to be analyzed and used for optimization. </a:t>
            </a:r>
            <a:endParaRPr lang="en-US" dirty="0" smtClean="0"/>
          </a:p>
          <a:p>
            <a:r>
              <a:rPr lang="en-US" dirty="0" err="1" smtClean="0">
                <a:solidFill>
                  <a:srgbClr val="C00000"/>
                </a:solidFill>
              </a:rPr>
              <a:t>Predix</a:t>
            </a:r>
            <a:r>
              <a:rPr lang="en-US" dirty="0" smtClean="0"/>
              <a:t> </a:t>
            </a:r>
            <a:r>
              <a:rPr lang="en-US" dirty="0"/>
              <a:t>collects data from assets and applies analytics and AI to generate insights that drive improvements in operations. </a:t>
            </a:r>
          </a:p>
          <a:p>
            <a:r>
              <a:rPr lang="en-US" dirty="0" smtClean="0">
                <a:solidFill>
                  <a:srgbClr val="C00000"/>
                </a:solidFill>
              </a:rPr>
              <a:t>IBM </a:t>
            </a:r>
            <a:r>
              <a:rPr lang="en-US" dirty="0">
                <a:solidFill>
                  <a:srgbClr val="C00000"/>
                </a:solidFill>
              </a:rPr>
              <a:t>Maximo Asset Monitor </a:t>
            </a:r>
            <a:r>
              <a:rPr lang="en-US" dirty="0"/>
              <a:t>is a comprehensive solution that uses IoT sensors and AI to gain insights into the health and performance of physical assets. </a:t>
            </a:r>
            <a:endParaRPr lang="en-IN" dirty="0"/>
          </a:p>
        </p:txBody>
      </p:sp>
    </p:spTree>
    <p:extLst>
      <p:ext uri="{BB962C8B-B14F-4D97-AF65-F5344CB8AC3E}">
        <p14:creationId xmlns:p14="http://schemas.microsoft.com/office/powerpoint/2010/main" val="309296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gradFill flip="none" rotWithShape="1">
                  <a:gsLst>
                    <a:gs pos="10000">
                      <a:schemeClr val="accent6">
                        <a:lumMod val="50000"/>
                      </a:schemeClr>
                    </a:gs>
                    <a:gs pos="100000">
                      <a:schemeClr val="accent6"/>
                    </a:gs>
                  </a:gsLst>
                  <a:lin ang="0" scaled="1"/>
                  <a:tileRect/>
                </a:gradFill>
              </a:rPr>
              <a:t>IoT</a:t>
            </a:r>
            <a:r>
              <a:rPr lang="en-US" dirty="0" smtClean="0">
                <a:gradFill flip="none" rotWithShape="1">
                  <a:gsLst>
                    <a:gs pos="10000">
                      <a:schemeClr val="accent6">
                        <a:lumMod val="50000"/>
                      </a:schemeClr>
                    </a:gs>
                    <a:gs pos="100000">
                      <a:schemeClr val="accent6"/>
                    </a:gs>
                  </a:gsLst>
                  <a:lin ang="0" scaled="1"/>
                  <a:tileRect/>
                </a:gradFill>
              </a:rPr>
              <a:t> Application Development </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a:t>
            </a:r>
            <a:r>
              <a:rPr lang="en-US" dirty="0" smtClean="0"/>
              <a:t>8</a:t>
            </a:r>
            <a:endParaRPr lang="en-US" dirty="0"/>
          </a:p>
        </p:txBody>
      </p:sp>
    </p:spTree>
    <p:extLst>
      <p:ext uri="{BB962C8B-B14F-4D97-AF65-F5344CB8AC3E}">
        <p14:creationId xmlns:p14="http://schemas.microsoft.com/office/powerpoint/2010/main" val="347917829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Developing IoT Application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48602258"/>
              </p:ext>
            </p:extLst>
          </p:nvPr>
        </p:nvGraphicFramePr>
        <p:xfrm>
          <a:off x="2178981" y="711201"/>
          <a:ext cx="7834038" cy="44334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6071" y="2480032"/>
            <a:ext cx="2369198" cy="1859820"/>
          </a:xfrm>
          <a:prstGeom prst="rect">
            <a:avLst/>
          </a:prstGeom>
        </p:spPr>
      </p:pic>
      <p:pic>
        <p:nvPicPr>
          <p:cNvPr id="6" name="Picture 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934268" y="2839024"/>
            <a:ext cx="2098600" cy="1552964"/>
          </a:xfrm>
          <a:prstGeom prst="rect">
            <a:avLst/>
          </a:prstGeom>
        </p:spPr>
      </p:pic>
      <p:pic>
        <p:nvPicPr>
          <p:cNvPr id="1028" name="Picture 4" descr="What is Nodemcu ESP8266?"/>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44" y="3861923"/>
            <a:ext cx="2655337" cy="26553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78330" y="4444124"/>
            <a:ext cx="3311877" cy="2205710"/>
          </a:xfrm>
          <a:prstGeom prst="rect">
            <a:avLst/>
          </a:prstGeom>
        </p:spPr>
      </p:pic>
      <p:pic>
        <p:nvPicPr>
          <p:cNvPr id="1030" name="Picture 6" descr="File:Arduino Logo.svg - Wikipedi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12219" y="4073918"/>
            <a:ext cx="1610898" cy="10967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7393604" y="2839665"/>
            <a:ext cx="2857499" cy="1500187"/>
          </a:xfrm>
          <a:prstGeom prst="rect">
            <a:avLst/>
          </a:prstGeom>
        </p:spPr>
      </p:pic>
    </p:spTree>
    <p:extLst>
      <p:ext uri="{BB962C8B-B14F-4D97-AF65-F5344CB8AC3E}">
        <p14:creationId xmlns:p14="http://schemas.microsoft.com/office/powerpoint/2010/main" val="360087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358CACC1-EDC5-40D0-9450-172D775E452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06EF8FC-994A-43E6-88B5-F06CA690C8F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49581649-9AA5-477C-9C43-FA044EAF48A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F28A5E9E-2368-4A7D-AC9E-41F636E45CF4}"/>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graphicEl>
                                              <a:dgm id="{899F0D45-68F5-4D8D-83DD-F90B817E4329}"/>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41523B2B-7135-405E-A867-07C230FFDF34}"/>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gradFill flip="none" rotWithShape="1">
                  <a:gsLst>
                    <a:gs pos="10000">
                      <a:schemeClr val="accent6">
                        <a:lumMod val="50000"/>
                      </a:schemeClr>
                    </a:gs>
                    <a:gs pos="100000">
                      <a:schemeClr val="accent6"/>
                    </a:gs>
                  </a:gsLst>
                  <a:lin ang="0" scaled="1"/>
                  <a:tileRect/>
                </a:gradFill>
              </a:rPr>
              <a:t>Cloud Computing and </a:t>
            </a:r>
            <a:r>
              <a:rPr lang="en-US" dirty="0" err="1" smtClean="0">
                <a:gradFill flip="none" rotWithShape="1">
                  <a:gsLst>
                    <a:gs pos="10000">
                      <a:schemeClr val="accent6">
                        <a:lumMod val="50000"/>
                      </a:schemeClr>
                    </a:gs>
                    <a:gs pos="100000">
                      <a:schemeClr val="accent6"/>
                    </a:gs>
                  </a:gsLst>
                  <a:lin ang="0" scaled="1"/>
                  <a:tileRect/>
                </a:gradFill>
              </a:rPr>
              <a:t>IoT</a:t>
            </a:r>
            <a:endParaRPr lang="en-US" dirty="0">
              <a:gradFill flip="none" rotWithShape="1">
                <a:gsLst>
                  <a:gs pos="10000">
                    <a:schemeClr val="accent6">
                      <a:lumMod val="50000"/>
                    </a:schemeClr>
                  </a:gs>
                  <a:gs pos="100000">
                    <a:schemeClr val="accent6"/>
                  </a:gs>
                </a:gsLst>
                <a:lin ang="0" scaled="1"/>
                <a:tileRect/>
              </a:gradFill>
            </a:endParaRPr>
          </a:p>
        </p:txBody>
      </p:sp>
      <p:sp>
        <p:nvSpPr>
          <p:cNvPr id="5" name="Text Placeholder 4"/>
          <p:cNvSpPr>
            <a:spLocks noGrp="1"/>
          </p:cNvSpPr>
          <p:nvPr>
            <p:ph type="body" idx="1"/>
          </p:nvPr>
        </p:nvSpPr>
        <p:spPr/>
        <p:txBody>
          <a:bodyPr/>
          <a:lstStyle/>
          <a:p>
            <a:r>
              <a:rPr lang="en-US" dirty="0"/>
              <a:t>Section - </a:t>
            </a:r>
            <a:r>
              <a:rPr lang="en-US" dirty="0" smtClean="0"/>
              <a:t>9</a:t>
            </a:r>
            <a:endParaRPr lang="en-US" dirty="0"/>
          </a:p>
        </p:txBody>
      </p:sp>
    </p:spTree>
    <p:extLst>
      <p:ext uri="{BB962C8B-B14F-4D97-AF65-F5344CB8AC3E}">
        <p14:creationId xmlns:p14="http://schemas.microsoft.com/office/powerpoint/2010/main" val="342085987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Introduction to Cloud Computing</a:t>
            </a:r>
          </a:p>
        </p:txBody>
      </p:sp>
      <p:sp>
        <p:nvSpPr>
          <p:cNvPr id="3" name="Content Placeholder 2"/>
          <p:cNvSpPr>
            <a:spLocks noGrp="1"/>
          </p:cNvSpPr>
          <p:nvPr>
            <p:ph idx="1"/>
          </p:nvPr>
        </p:nvSpPr>
        <p:spPr/>
        <p:txBody>
          <a:bodyPr/>
          <a:lstStyle/>
          <a:p>
            <a:r>
              <a:rPr lang="en-GB" dirty="0"/>
              <a:t>Cloud computing : “Cloud computing is a model for enabling </a:t>
            </a:r>
            <a:r>
              <a:rPr lang="en-GB" dirty="0">
                <a:solidFill>
                  <a:srgbClr val="C00000"/>
                </a:solidFill>
              </a:rPr>
              <a:t>universal, convenient, on-demand </a:t>
            </a:r>
            <a:r>
              <a:rPr lang="en-GB" dirty="0"/>
              <a:t>network access to a shared pool of </a:t>
            </a:r>
            <a:r>
              <a:rPr lang="en-GB" dirty="0">
                <a:solidFill>
                  <a:srgbClr val="C00000"/>
                </a:solidFill>
              </a:rPr>
              <a:t>configurable computing resources </a:t>
            </a:r>
            <a:r>
              <a:rPr lang="en-GB" dirty="0"/>
              <a:t>(e.g., networks, servers, storage, applications, and services) that can be rapidly provisioned and released with minimal management effort or service provider interaction”.</a:t>
            </a:r>
          </a:p>
          <a:p>
            <a:r>
              <a:rPr lang="en-GB" dirty="0"/>
              <a:t>Cloud computing is the </a:t>
            </a:r>
            <a:r>
              <a:rPr lang="en-GB" dirty="0" smtClean="0">
                <a:solidFill>
                  <a:srgbClr val="C00000"/>
                </a:solidFill>
              </a:rPr>
              <a:t>delivery of computing services over the internet</a:t>
            </a:r>
            <a:r>
              <a:rPr lang="en-GB" dirty="0"/>
              <a:t>, by providing </a:t>
            </a:r>
            <a:r>
              <a:rPr lang="en-GB" dirty="0">
                <a:solidFill>
                  <a:srgbClr val="C00000"/>
                </a:solidFill>
              </a:rPr>
              <a:t>flexible, affordable, effective and efficient</a:t>
            </a:r>
            <a:r>
              <a:rPr lang="en-GB" dirty="0"/>
              <a:t> resources for </a:t>
            </a:r>
            <a:r>
              <a:rPr lang="en-GB" dirty="0" smtClean="0"/>
              <a:t>development.</a:t>
            </a:r>
            <a:endParaRPr lang="en-GB" dirty="0"/>
          </a:p>
          <a:p>
            <a:endParaRPr lang="en-GB" dirty="0"/>
          </a:p>
          <a:p>
            <a:pPr marL="0" indent="0">
              <a:buNone/>
            </a:pPr>
            <a:endParaRPr lang="en-IN" dirty="0"/>
          </a:p>
        </p:txBody>
      </p:sp>
      <p:pic>
        <p:nvPicPr>
          <p:cNvPr id="4" name="Picture 4"/>
          <p:cNvPicPr/>
          <p:nvPr/>
        </p:nvPicPr>
        <p:blipFill>
          <a:blip r:embed="rId3">
            <a:extLst>
              <a:ext uri="{BEBA8EAE-BF5A-486C-A8C5-ECC9F3942E4B}">
                <a14:imgProps xmlns:a14="http://schemas.microsoft.com/office/drawing/2010/main">
                  <a14:imgLayer r:embed="rId4">
                    <a14:imgEffect>
                      <a14:sharpenSoften amount="50000"/>
                    </a14:imgEffect>
                    <a14:imgEffect>
                      <a14:saturation sat="0"/>
                    </a14:imgEffect>
                  </a14:imgLayer>
                </a14:imgProps>
              </a:ext>
            </a:extLst>
          </a:blip>
          <a:stretch/>
        </p:blipFill>
        <p:spPr>
          <a:xfrm>
            <a:off x="6204752" y="3711001"/>
            <a:ext cx="2999915" cy="2085943"/>
          </a:xfrm>
          <a:prstGeom prst="rect">
            <a:avLst/>
          </a:prstGeom>
          <a:ln>
            <a:noFill/>
          </a:ln>
        </p:spPr>
      </p:pic>
      <p:grpSp>
        <p:nvGrpSpPr>
          <p:cNvPr id="5" name="Group 3"/>
          <p:cNvGrpSpPr/>
          <p:nvPr/>
        </p:nvGrpSpPr>
        <p:grpSpPr>
          <a:xfrm>
            <a:off x="1316251" y="4259916"/>
            <a:ext cx="2718720" cy="2198160"/>
            <a:chOff x="1393560" y="4332600"/>
            <a:chExt cx="2718720" cy="2198160"/>
          </a:xfrm>
        </p:grpSpPr>
        <p:pic>
          <p:nvPicPr>
            <p:cNvPr id="6" name="Picture 3"/>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t="19015" r="54593" b="22608"/>
            <a:stretch/>
          </p:blipFill>
          <p:spPr>
            <a:xfrm>
              <a:off x="1642680" y="4332600"/>
              <a:ext cx="2335237" cy="1558800"/>
            </a:xfrm>
            <a:prstGeom prst="rect">
              <a:avLst/>
            </a:prstGeom>
            <a:ln>
              <a:noFill/>
            </a:ln>
          </p:spPr>
        </p:pic>
        <p:sp>
          <p:nvSpPr>
            <p:cNvPr id="7" name="CustomShape 4"/>
            <p:cNvSpPr/>
            <p:nvPr/>
          </p:nvSpPr>
          <p:spPr>
            <a:xfrm>
              <a:off x="1393560" y="5891760"/>
              <a:ext cx="271872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IN" sz="1800" b="0" strike="noStrike" spc="-1" dirty="0">
                  <a:solidFill>
                    <a:srgbClr val="212121"/>
                  </a:solidFill>
                  <a:latin typeface="Roboto Condensed"/>
                </a:rPr>
                <a:t>Application logic runs </a:t>
              </a:r>
              <a:endParaRPr lang="en-IN" sz="1800" b="0" strike="noStrike" spc="-1" dirty="0">
                <a:latin typeface="Arial"/>
              </a:endParaRPr>
            </a:p>
            <a:p>
              <a:pPr algn="ctr">
                <a:lnSpc>
                  <a:spcPct val="100000"/>
                </a:lnSpc>
              </a:pPr>
              <a:r>
                <a:rPr lang="en-IN" sz="1800" b="0" strike="noStrike" spc="-1" dirty="0">
                  <a:solidFill>
                    <a:srgbClr val="212121"/>
                  </a:solidFill>
                  <a:latin typeface="Roboto Condensed"/>
                </a:rPr>
                <a:t>on user’s computer</a:t>
              </a:r>
              <a:endParaRPr lang="en-IN" sz="1800" b="0" strike="noStrike" spc="-1" dirty="0">
                <a:latin typeface="Arial"/>
              </a:endParaRPr>
            </a:p>
          </p:txBody>
        </p:sp>
      </p:grpSp>
      <p:grpSp>
        <p:nvGrpSpPr>
          <p:cNvPr id="9" name="Group 3"/>
          <p:cNvGrpSpPr/>
          <p:nvPr/>
        </p:nvGrpSpPr>
        <p:grpSpPr>
          <a:xfrm>
            <a:off x="3964987" y="4259916"/>
            <a:ext cx="2718720" cy="2198160"/>
            <a:chOff x="4105800" y="4332600"/>
            <a:chExt cx="2718720" cy="2198160"/>
          </a:xfrm>
        </p:grpSpPr>
        <p:pic>
          <p:nvPicPr>
            <p:cNvPr id="10" name="Picture 3"/>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Lst>
            </a:blip>
            <a:srcRect l="49254" t="19015" b="22608"/>
            <a:stretch/>
          </p:blipFill>
          <p:spPr>
            <a:xfrm>
              <a:off x="4175784" y="4332600"/>
              <a:ext cx="2609856" cy="1558800"/>
            </a:xfrm>
            <a:prstGeom prst="rect">
              <a:avLst/>
            </a:prstGeom>
            <a:ln>
              <a:noFill/>
            </a:ln>
          </p:spPr>
        </p:pic>
        <p:sp>
          <p:nvSpPr>
            <p:cNvPr id="12" name="CustomShape 5"/>
            <p:cNvSpPr/>
            <p:nvPr/>
          </p:nvSpPr>
          <p:spPr>
            <a:xfrm>
              <a:off x="4105800" y="5891760"/>
              <a:ext cx="271872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gn="ctr">
                <a:lnSpc>
                  <a:spcPct val="100000"/>
                </a:lnSpc>
              </a:pPr>
              <a:r>
                <a:rPr lang="en-IN" sz="1800" b="0" strike="noStrike" spc="-1">
                  <a:solidFill>
                    <a:srgbClr val="212121"/>
                  </a:solidFill>
                  <a:latin typeface="Roboto Condensed"/>
                </a:rPr>
                <a:t>Application logic runs </a:t>
              </a:r>
              <a:endParaRPr lang="en-IN" sz="1800" b="0" strike="noStrike" spc="-1">
                <a:latin typeface="Arial"/>
              </a:endParaRPr>
            </a:p>
            <a:p>
              <a:pPr algn="ctr">
                <a:lnSpc>
                  <a:spcPct val="100000"/>
                </a:lnSpc>
              </a:pPr>
              <a:r>
                <a:rPr lang="en-IN" sz="1800" b="0" strike="noStrike" spc="-1">
                  <a:solidFill>
                    <a:srgbClr val="212121"/>
                  </a:solidFill>
                  <a:latin typeface="Roboto Condensed"/>
                </a:rPr>
                <a:t>in the cloud</a:t>
              </a:r>
              <a:endParaRPr lang="en-IN" sz="1800" b="0" strike="noStrike" spc="-1">
                <a:latin typeface="Arial"/>
              </a:endParaRPr>
            </a:p>
          </p:txBody>
        </p:sp>
      </p:grpSp>
    </p:spTree>
    <p:extLst>
      <p:ext uri="{BB962C8B-B14F-4D97-AF65-F5344CB8AC3E}">
        <p14:creationId xmlns:p14="http://schemas.microsoft.com/office/powerpoint/2010/main" val="197247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additive="repl">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0" presetClass="entr"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additive="repl">
                                        <p:cTn id="18" dur="500"/>
                                        <p:tgtEl>
                                          <p:spTgt spid="9"/>
                                        </p:tgtEl>
                                      </p:cBhvr>
                                    </p:animEffect>
                                  </p:childTnLst>
                                </p:cTn>
                              </p:par>
                              <p:par>
                                <p:cTn id="19" presetID="10" presetClass="entr"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additive="repl">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The availability of virtually </a:t>
            </a:r>
            <a:r>
              <a:rPr lang="en-GB" dirty="0">
                <a:solidFill>
                  <a:srgbClr val="C00000"/>
                </a:solidFill>
              </a:rPr>
              <a:t>unlimited storage and processing capabilities at low cost </a:t>
            </a:r>
            <a:r>
              <a:rPr lang="en-GB" dirty="0"/>
              <a:t>enabled the realization of a new computing model.</a:t>
            </a:r>
          </a:p>
          <a:p>
            <a:r>
              <a:rPr lang="en-GB" dirty="0"/>
              <a:t>Large companies (like Amazon, Google, Facebook, etc.) widely adopted this paradigm for </a:t>
            </a:r>
            <a:r>
              <a:rPr lang="en-GB" dirty="0">
                <a:solidFill>
                  <a:srgbClr val="C00000"/>
                </a:solidFill>
              </a:rPr>
              <a:t>delivering services over the Internet</a:t>
            </a:r>
            <a:r>
              <a:rPr lang="en-GB" dirty="0"/>
              <a:t>, gaining both economical and technical benefits.</a:t>
            </a:r>
          </a:p>
          <a:p>
            <a:r>
              <a:rPr lang="en-GB" dirty="0"/>
              <a:t>Cloud computing model is attractive since it frees the business owner from the need to invest in the infrastructure, renting resources according to needs and </a:t>
            </a:r>
            <a:r>
              <a:rPr lang="en-GB" dirty="0">
                <a:solidFill>
                  <a:srgbClr val="C00000"/>
                </a:solidFill>
              </a:rPr>
              <a:t>only paying for the usage</a:t>
            </a:r>
            <a:r>
              <a:rPr lang="en-GB" dirty="0"/>
              <a:t>.</a:t>
            </a:r>
          </a:p>
          <a:p>
            <a:r>
              <a:rPr lang="en-GB" dirty="0"/>
              <a:t>Cloud Computing allows to </a:t>
            </a:r>
            <a:r>
              <a:rPr lang="en-GB" dirty="0">
                <a:solidFill>
                  <a:srgbClr val="C00000"/>
                </a:solidFill>
              </a:rPr>
              <a:t>decrease operating costs</a:t>
            </a:r>
            <a:r>
              <a:rPr lang="en-GB" dirty="0"/>
              <a:t>, that includes servers, storage, databases, networking, software, analytics, and intelligence</a:t>
            </a:r>
            <a:r>
              <a:rPr lang="en-GB" dirty="0" smtClean="0"/>
              <a:t>.</a:t>
            </a:r>
            <a:endParaRPr lang="en-GB" dirty="0"/>
          </a:p>
        </p:txBody>
      </p:sp>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Benefits of Cloud Computing</a:t>
            </a:r>
          </a:p>
        </p:txBody>
      </p:sp>
    </p:spTree>
    <p:extLst>
      <p:ext uri="{BB962C8B-B14F-4D97-AF65-F5344CB8AC3E}">
        <p14:creationId xmlns:p14="http://schemas.microsoft.com/office/powerpoint/2010/main" val="7016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There are three main service models of cloud computing.</a:t>
            </a:r>
          </a:p>
          <a:p>
            <a:pPr marL="457200" indent="-457200">
              <a:buFont typeface="+mj-lt"/>
              <a:buAutoNum type="arabicPeriod"/>
            </a:pPr>
            <a:r>
              <a:rPr lang="en-GB" dirty="0"/>
              <a:t>Infrastructure as a Service (</a:t>
            </a:r>
            <a:r>
              <a:rPr lang="en-GB" dirty="0" err="1"/>
              <a:t>IaaS</a:t>
            </a:r>
            <a:r>
              <a:rPr lang="en-GB" dirty="0"/>
              <a:t>)</a:t>
            </a:r>
          </a:p>
          <a:p>
            <a:pPr marL="457200" indent="-457200">
              <a:buFont typeface="+mj-lt"/>
              <a:buAutoNum type="arabicPeriod"/>
            </a:pPr>
            <a:r>
              <a:rPr lang="en-GB" dirty="0"/>
              <a:t>Platform as a Service (</a:t>
            </a:r>
            <a:r>
              <a:rPr lang="en-GB" dirty="0" err="1"/>
              <a:t>PaaS</a:t>
            </a:r>
            <a:r>
              <a:rPr lang="en-GB" dirty="0"/>
              <a:t>)</a:t>
            </a:r>
          </a:p>
          <a:p>
            <a:pPr marL="457200" indent="-457200">
              <a:buFont typeface="+mj-lt"/>
              <a:buAutoNum type="arabicPeriod"/>
            </a:pPr>
            <a:r>
              <a:rPr lang="en-GB" dirty="0"/>
              <a:t>Software as a Service (SaaS).</a:t>
            </a:r>
          </a:p>
          <a:p>
            <a:r>
              <a:rPr lang="en-GB" dirty="0"/>
              <a:t>Each model represents a different part of the cloud computing stack.</a:t>
            </a:r>
          </a:p>
          <a:p>
            <a:pPr marL="0" indent="0">
              <a:buNone/>
            </a:pPr>
            <a:endParaRPr lang="en-IN" dirty="0"/>
          </a:p>
        </p:txBody>
      </p:sp>
      <p:sp>
        <p:nvSpPr>
          <p:cNvPr id="2" name="Title 1"/>
          <p:cNvSpPr>
            <a:spLocks noGrp="1"/>
          </p:cNvSpPr>
          <p:nvPr>
            <p:ph type="title"/>
          </p:nvPr>
        </p:nvSpPr>
        <p:spPr/>
        <p:txBody>
          <a:bodyPr>
            <a:normAutofit/>
          </a:bodyPr>
          <a:lstStyle/>
          <a:p>
            <a:r>
              <a:rPr lang="en-GB" spc="-1" dirty="0">
                <a:solidFill>
                  <a:srgbClr val="373737"/>
                </a:solidFill>
                <a:latin typeface="Roboto Condensed"/>
                <a:ea typeface="+mn-ea"/>
                <a:cs typeface="+mn-cs"/>
              </a:rPr>
              <a:t>Service Models of Cloud Computing </a:t>
            </a:r>
            <a:endParaRPr lang="en-IN" spc="-1" dirty="0">
              <a:solidFill>
                <a:srgbClr val="373737"/>
              </a:solidFill>
              <a:latin typeface="Roboto Condensed"/>
              <a:ea typeface="+mn-ea"/>
              <a:cs typeface="+mn-cs"/>
            </a:endParaRPr>
          </a:p>
        </p:txBody>
      </p:sp>
    </p:spTree>
    <p:extLst>
      <p:ext uri="{BB962C8B-B14F-4D97-AF65-F5344CB8AC3E}">
        <p14:creationId xmlns:p14="http://schemas.microsoft.com/office/powerpoint/2010/main" val="389774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Cloud Computing Services</a:t>
            </a:r>
          </a:p>
        </p:txBody>
      </p:sp>
      <p:sp>
        <p:nvSpPr>
          <p:cNvPr id="3" name="Content Placeholder 2"/>
          <p:cNvSpPr>
            <a:spLocks noGrp="1"/>
          </p:cNvSpPr>
          <p:nvPr>
            <p:ph idx="1"/>
          </p:nvPr>
        </p:nvSpPr>
        <p:spPr>
          <a:xfrm>
            <a:off x="131180" y="876144"/>
            <a:ext cx="3802191" cy="5590565"/>
          </a:xfrm>
        </p:spPr>
        <p:txBody>
          <a:bodyPr numCol="1"/>
          <a:lstStyle/>
          <a:p>
            <a:pPr algn="l"/>
            <a:r>
              <a:rPr lang="en-GB" b="1" dirty="0" smtClean="0">
                <a:solidFill>
                  <a:srgbClr val="C00000"/>
                </a:solidFill>
              </a:rPr>
              <a:t>Software </a:t>
            </a:r>
            <a:r>
              <a:rPr lang="en-GB" b="1" dirty="0">
                <a:solidFill>
                  <a:srgbClr val="C00000"/>
                </a:solidFill>
              </a:rPr>
              <a:t>as a </a:t>
            </a:r>
            <a:r>
              <a:rPr lang="en-GB" b="1" dirty="0" smtClean="0">
                <a:solidFill>
                  <a:srgbClr val="C00000"/>
                </a:solidFill>
              </a:rPr>
              <a:t>Service </a:t>
            </a:r>
            <a:r>
              <a:rPr lang="en-GB" b="1" dirty="0">
                <a:solidFill>
                  <a:srgbClr val="C00000"/>
                </a:solidFill>
              </a:rPr>
              <a:t>(SaaS</a:t>
            </a:r>
            <a:r>
              <a:rPr lang="en-GB" b="1" dirty="0" smtClean="0">
                <a:solidFill>
                  <a:srgbClr val="C00000"/>
                </a:solidFill>
              </a:rPr>
              <a:t>).</a:t>
            </a:r>
          </a:p>
          <a:p>
            <a:pPr algn="l"/>
            <a:r>
              <a:rPr lang="en-GB" dirty="0" smtClean="0"/>
              <a:t>SaaS provides </a:t>
            </a:r>
            <a:r>
              <a:rPr lang="en-GB" dirty="0" smtClean="0">
                <a:solidFill>
                  <a:srgbClr val="C00000"/>
                </a:solidFill>
              </a:rPr>
              <a:t>application-level </a:t>
            </a:r>
            <a:r>
              <a:rPr lang="en-GB" dirty="0" smtClean="0"/>
              <a:t>services.</a:t>
            </a:r>
          </a:p>
          <a:p>
            <a:pPr algn="l"/>
            <a:r>
              <a:rPr lang="en-GB" dirty="0" smtClean="0"/>
              <a:t>It is tailored </a:t>
            </a:r>
            <a:r>
              <a:rPr lang="en-GB" dirty="0"/>
              <a:t>to a wide variety of business </a:t>
            </a:r>
            <a:r>
              <a:rPr lang="en-GB" dirty="0" smtClean="0"/>
              <a:t>needs.</a:t>
            </a:r>
          </a:p>
          <a:p>
            <a:pPr algn="l"/>
            <a:r>
              <a:rPr lang="en-GB" dirty="0" smtClean="0"/>
              <a:t>Such </a:t>
            </a:r>
            <a:r>
              <a:rPr lang="en-GB" dirty="0"/>
              <a:t>as </a:t>
            </a:r>
            <a:endParaRPr lang="en-GB" dirty="0" smtClean="0"/>
          </a:p>
          <a:p>
            <a:pPr lvl="1" algn="l"/>
            <a:r>
              <a:rPr lang="en-GB" dirty="0" smtClean="0"/>
              <a:t>Customer relationship </a:t>
            </a:r>
            <a:r>
              <a:rPr lang="en-GB" dirty="0"/>
              <a:t>management (</a:t>
            </a:r>
            <a:r>
              <a:rPr lang="en-GB" dirty="0" smtClean="0"/>
              <a:t>CRM)</a:t>
            </a:r>
          </a:p>
          <a:p>
            <a:pPr lvl="1" algn="l"/>
            <a:r>
              <a:rPr lang="en-GB" dirty="0"/>
              <a:t>M</a:t>
            </a:r>
            <a:r>
              <a:rPr lang="en-GB" dirty="0" smtClean="0"/>
              <a:t>arketing automation</a:t>
            </a:r>
          </a:p>
          <a:p>
            <a:pPr lvl="1" algn="l"/>
            <a:r>
              <a:rPr lang="en-GB" dirty="0" smtClean="0"/>
              <a:t>Business </a:t>
            </a:r>
            <a:r>
              <a:rPr lang="en-GB" dirty="0"/>
              <a:t>analytics.</a:t>
            </a:r>
            <a:endParaRPr lang="en-IN" dirty="0"/>
          </a:p>
        </p:txBody>
      </p:sp>
      <p:sp>
        <p:nvSpPr>
          <p:cNvPr id="4" name="Content Placeholder 2"/>
          <p:cNvSpPr txBox="1">
            <a:spLocks/>
          </p:cNvSpPr>
          <p:nvPr/>
        </p:nvSpPr>
        <p:spPr>
          <a:xfrm>
            <a:off x="4034972" y="876144"/>
            <a:ext cx="3599542" cy="5590565"/>
          </a:xfrm>
          <a:prstGeom prst="rect">
            <a:avLst/>
          </a:prstGeom>
        </p:spPr>
        <p:txBody>
          <a:bodyPr vert="horz" lIns="91440" tIns="45720" rIns="91440" bIns="45720" numCol="1" rtlCol="0">
            <a:noAutofit/>
          </a:bodyPr>
          <a:lstStyle>
            <a:lvl1pPr marL="265113" indent="-265113" algn="just"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1000"/>
              </a:spcBef>
              <a:buClr>
                <a:schemeClr val="accent6"/>
              </a:buClr>
              <a:buFont typeface="Wingdings" panose="05000000000000000000" pitchFamily="2" charset="2"/>
              <a:buChar char="v"/>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10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b="1" dirty="0" smtClean="0">
                <a:solidFill>
                  <a:srgbClr val="C00000"/>
                </a:solidFill>
              </a:rPr>
              <a:t>Platform as a Service (</a:t>
            </a:r>
            <a:r>
              <a:rPr lang="en-GB" b="1" dirty="0" err="1" smtClean="0">
                <a:solidFill>
                  <a:srgbClr val="C00000"/>
                </a:solidFill>
              </a:rPr>
              <a:t>PaaS</a:t>
            </a:r>
            <a:r>
              <a:rPr lang="en-GB" b="1" dirty="0" smtClean="0">
                <a:solidFill>
                  <a:srgbClr val="C00000"/>
                </a:solidFill>
              </a:rPr>
              <a:t>).</a:t>
            </a:r>
          </a:p>
          <a:p>
            <a:pPr algn="l"/>
            <a:r>
              <a:rPr lang="en-GB" dirty="0" smtClean="0"/>
              <a:t>Geared toward software development teams.</a:t>
            </a:r>
          </a:p>
          <a:p>
            <a:pPr algn="l"/>
            <a:r>
              <a:rPr lang="en-GB" dirty="0" err="1" smtClean="0"/>
              <a:t>PaaS</a:t>
            </a:r>
            <a:r>
              <a:rPr lang="en-GB" dirty="0" smtClean="0"/>
              <a:t> provides </a:t>
            </a:r>
            <a:r>
              <a:rPr lang="en-GB" dirty="0" smtClean="0">
                <a:solidFill>
                  <a:srgbClr val="C00000"/>
                </a:solidFill>
              </a:rPr>
              <a:t>computing and storage infrastructure </a:t>
            </a:r>
            <a:r>
              <a:rPr lang="en-GB" dirty="0" smtClean="0"/>
              <a:t>and also a </a:t>
            </a:r>
            <a:r>
              <a:rPr lang="en-GB" dirty="0" smtClean="0">
                <a:solidFill>
                  <a:srgbClr val="C00000"/>
                </a:solidFill>
              </a:rPr>
              <a:t>development platform layer</a:t>
            </a:r>
            <a:r>
              <a:rPr lang="en-GB" dirty="0" smtClean="0"/>
              <a:t>, with components such as </a:t>
            </a:r>
          </a:p>
          <a:p>
            <a:pPr lvl="1" algn="l"/>
            <a:r>
              <a:rPr lang="en-GB" dirty="0" smtClean="0"/>
              <a:t>Web servers</a:t>
            </a:r>
          </a:p>
          <a:p>
            <a:pPr lvl="1" algn="l"/>
            <a:r>
              <a:rPr lang="en-GB" dirty="0" smtClean="0"/>
              <a:t>Database management systems</a:t>
            </a:r>
          </a:p>
          <a:p>
            <a:pPr lvl="1" algn="l"/>
            <a:r>
              <a:rPr lang="en-GB" dirty="0" smtClean="0"/>
              <a:t>Software development kits (SDKs) for various programming languages.</a:t>
            </a:r>
          </a:p>
        </p:txBody>
      </p:sp>
      <p:sp>
        <p:nvSpPr>
          <p:cNvPr id="5" name="Content Placeholder 2"/>
          <p:cNvSpPr txBox="1">
            <a:spLocks/>
          </p:cNvSpPr>
          <p:nvPr/>
        </p:nvSpPr>
        <p:spPr>
          <a:xfrm>
            <a:off x="7866744" y="876144"/>
            <a:ext cx="4034969" cy="5590565"/>
          </a:xfrm>
          <a:prstGeom prst="rect">
            <a:avLst/>
          </a:prstGeom>
        </p:spPr>
        <p:txBody>
          <a:bodyPr vert="horz" lIns="91440" tIns="45720" rIns="91440" bIns="45720" numCol="1" rtlCol="0">
            <a:noAutofit/>
          </a:bodyPr>
          <a:lstStyle>
            <a:lvl1pPr marL="265113" indent="-265113" algn="just" defTabSz="914400" rtl="0" eaLnBrk="1" latinLnBrk="0" hangingPunct="1">
              <a:lnSpc>
                <a:spcPct val="90000"/>
              </a:lnSpc>
              <a:spcBef>
                <a:spcPts val="1000"/>
              </a:spcBef>
              <a:buClr>
                <a:schemeClr val="accent6"/>
              </a:buClr>
              <a:buFont typeface="Wingdings" panose="05000000000000000000" pitchFamily="2"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1000"/>
              </a:spcBef>
              <a:buClr>
                <a:schemeClr val="accent6"/>
              </a:buClr>
              <a:buFont typeface="Wingdings" panose="05000000000000000000" pitchFamily="2" charset="2"/>
              <a:buChar char="v"/>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10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b="1" dirty="0" smtClean="0">
                <a:solidFill>
                  <a:srgbClr val="C00000"/>
                </a:solidFill>
              </a:rPr>
              <a:t>Infrastructure as a Service (</a:t>
            </a:r>
            <a:r>
              <a:rPr lang="en-GB" b="1" dirty="0" err="1" smtClean="0">
                <a:solidFill>
                  <a:srgbClr val="C00000"/>
                </a:solidFill>
              </a:rPr>
              <a:t>IaaS</a:t>
            </a:r>
            <a:r>
              <a:rPr lang="en-GB" b="1" dirty="0" smtClean="0">
                <a:solidFill>
                  <a:srgbClr val="C00000"/>
                </a:solidFill>
              </a:rPr>
              <a:t>)</a:t>
            </a:r>
          </a:p>
          <a:p>
            <a:pPr algn="l"/>
            <a:r>
              <a:rPr lang="en-GB" dirty="0" err="1" smtClean="0"/>
              <a:t>IaaS</a:t>
            </a:r>
            <a:r>
              <a:rPr lang="en-GB" dirty="0" smtClean="0"/>
              <a:t> provides users access to </a:t>
            </a:r>
            <a:r>
              <a:rPr lang="en-GB" dirty="0" smtClean="0">
                <a:solidFill>
                  <a:srgbClr val="C00000"/>
                </a:solidFill>
              </a:rPr>
              <a:t>raw computing resources</a:t>
            </a:r>
            <a:r>
              <a:rPr lang="en-GB" dirty="0" smtClean="0"/>
              <a:t>.</a:t>
            </a:r>
          </a:p>
          <a:p>
            <a:pPr algn="l"/>
            <a:r>
              <a:rPr lang="en-GB" dirty="0" smtClean="0"/>
              <a:t>Such as </a:t>
            </a:r>
          </a:p>
          <a:p>
            <a:pPr lvl="1" algn="l"/>
            <a:r>
              <a:rPr lang="en-GB" dirty="0" smtClean="0"/>
              <a:t>Processing power</a:t>
            </a:r>
          </a:p>
          <a:p>
            <a:pPr lvl="1" algn="l"/>
            <a:r>
              <a:rPr lang="en-GB" dirty="0" smtClean="0"/>
              <a:t>Data storage capacity</a:t>
            </a:r>
          </a:p>
          <a:p>
            <a:pPr lvl="1" algn="l"/>
            <a:r>
              <a:rPr lang="en-GB" dirty="0" smtClean="0"/>
              <a:t>Networking, in the context of a secure virtual data centre.</a:t>
            </a:r>
            <a:endParaRPr lang="en-GB" b="1" dirty="0" smtClean="0">
              <a:solidFill>
                <a:srgbClr val="C00000"/>
              </a:solidFill>
            </a:endParaRPr>
          </a:p>
          <a:p>
            <a:pPr algn="l"/>
            <a:endParaRPr lang="en-GB" b="1" dirty="0" smtClean="0">
              <a:solidFill>
                <a:srgbClr val="C00000"/>
              </a:solidFill>
            </a:endParaRPr>
          </a:p>
          <a:p>
            <a:pPr algn="l"/>
            <a:endParaRPr lang="en-GB" b="1" dirty="0" smtClean="0">
              <a:solidFill>
                <a:srgbClr val="C00000"/>
              </a:solidFill>
            </a:endParaRPr>
          </a:p>
        </p:txBody>
      </p:sp>
    </p:spTree>
    <p:extLst>
      <p:ext uri="{BB962C8B-B14F-4D97-AF65-F5344CB8AC3E}">
        <p14:creationId xmlns:p14="http://schemas.microsoft.com/office/powerpoint/2010/main" val="313630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
                                            <p:txEl>
                                              <p:pRg st="3" end="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GB" spc="-1" dirty="0">
                <a:solidFill>
                  <a:srgbClr val="373737"/>
                </a:solidFill>
                <a:latin typeface="Roboto Condensed"/>
                <a:ea typeface="+mn-ea"/>
                <a:cs typeface="+mn-cs"/>
              </a:rPr>
              <a:t>Cloud Computing Services - Transportation analogy </a:t>
            </a:r>
            <a:endParaRPr lang="en-IN" spc="-1" dirty="0">
              <a:solidFill>
                <a:srgbClr val="373737"/>
              </a:solidFill>
              <a:latin typeface="Roboto Condensed"/>
              <a:ea typeface="+mn-ea"/>
              <a:cs typeface="+mn-cs"/>
            </a:endParaRPr>
          </a:p>
        </p:txBody>
      </p:sp>
      <p:pic>
        <p:nvPicPr>
          <p:cNvPr id="6" name="Content Placeholder 5"/>
          <p:cNvPicPr>
            <a:picLocks noGrp="1" noChangeAspect="1"/>
          </p:cNvPicPr>
          <p:nvPr>
            <p:ph idx="1"/>
          </p:nvPr>
        </p:nvPicPr>
        <p:blipFill rotWithShape="1">
          <a:blip r:embed="rId3">
            <a:clrChange>
              <a:clrFrom>
                <a:srgbClr val="FCF8F4"/>
              </a:clrFrom>
              <a:clrTo>
                <a:srgbClr val="FCF8F4">
                  <a:alpha val="0"/>
                </a:srgbClr>
              </a:clrTo>
            </a:clrChange>
            <a:extLst>
              <a:ext uri="{BEBA8EAE-BF5A-486C-A8C5-ECC9F3942E4B}">
                <a14:imgProps xmlns:a14="http://schemas.microsoft.com/office/drawing/2010/main">
                  <a14:imgLayer r:embed="rId4">
                    <a14:imgEffect>
                      <a14:sharpenSoften amount="25000"/>
                    </a14:imgEffect>
                    <a14:imgEffect>
                      <a14:saturation sat="200000"/>
                    </a14:imgEffect>
                  </a14:imgLayer>
                </a14:imgProps>
              </a:ext>
            </a:extLst>
          </a:blip>
          <a:srcRect l="4080" t="3859" r="2491" b="5842"/>
          <a:stretch/>
        </p:blipFill>
        <p:spPr>
          <a:xfrm>
            <a:off x="2725804" y="1422680"/>
            <a:ext cx="6740392" cy="3729614"/>
          </a:xfrm>
          <a:prstGeom prst="rect">
            <a:avLst/>
          </a:prstGeom>
        </p:spPr>
      </p:pic>
    </p:spTree>
    <p:extLst>
      <p:ext uri="{BB962C8B-B14F-4D97-AF65-F5344CB8AC3E}">
        <p14:creationId xmlns:p14="http://schemas.microsoft.com/office/powerpoint/2010/main" val="180307642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GB" spc="-1" dirty="0">
                <a:solidFill>
                  <a:srgbClr val="373737"/>
                </a:solidFill>
                <a:latin typeface="Roboto Condensed"/>
                <a:ea typeface="+mn-ea"/>
                <a:cs typeface="+mn-cs"/>
              </a:rPr>
              <a:t>Cloud Computing Services</a:t>
            </a:r>
            <a:endParaRPr lang="en-IN" spc="-1" dirty="0">
              <a:solidFill>
                <a:srgbClr val="373737"/>
              </a:solidFill>
              <a:latin typeface="Roboto Condensed"/>
              <a:ea typeface="+mn-ea"/>
              <a:cs typeface="+mn-cs"/>
            </a:endParaRPr>
          </a:p>
        </p:txBody>
      </p:sp>
      <p:grpSp>
        <p:nvGrpSpPr>
          <p:cNvPr id="7" name="Group 6"/>
          <p:cNvGrpSpPr/>
          <p:nvPr/>
        </p:nvGrpSpPr>
        <p:grpSpPr>
          <a:xfrm>
            <a:off x="473665" y="879425"/>
            <a:ext cx="10008396" cy="5426614"/>
            <a:chOff x="473665" y="879425"/>
            <a:chExt cx="10008396" cy="5426614"/>
          </a:xfrm>
        </p:grpSpPr>
        <p:grpSp>
          <p:nvGrpSpPr>
            <p:cNvPr id="113" name="Group 1"/>
            <p:cNvGrpSpPr/>
            <p:nvPr/>
          </p:nvGrpSpPr>
          <p:grpSpPr>
            <a:xfrm>
              <a:off x="8149323" y="879425"/>
              <a:ext cx="2332738" cy="4374745"/>
              <a:chOff x="7511760" y="1495080"/>
              <a:chExt cx="2191680" cy="4161600"/>
            </a:xfrm>
          </p:grpSpPr>
          <p:sp>
            <p:nvSpPr>
              <p:cNvPr id="161" name="CustomShape 2"/>
              <p:cNvSpPr/>
              <p:nvPr/>
            </p:nvSpPr>
            <p:spPr>
              <a:xfrm>
                <a:off x="7511760" y="1495080"/>
                <a:ext cx="2191680" cy="4161600"/>
              </a:xfrm>
              <a:prstGeom prst="roundRect">
                <a:avLst>
                  <a:gd name="adj" fmla="val 16667"/>
                </a:avLst>
              </a:prstGeom>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p:style>
          </p:sp>
          <p:sp>
            <p:nvSpPr>
              <p:cNvPr id="162" name="CustomShape 3"/>
              <p:cNvSpPr/>
              <p:nvPr/>
            </p:nvSpPr>
            <p:spPr>
              <a:xfrm>
                <a:off x="7715160" y="1530720"/>
                <a:ext cx="186408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IN" sz="1600" spc="-1" dirty="0">
                    <a:solidFill>
                      <a:srgbClr val="C00000"/>
                    </a:solidFill>
                    <a:latin typeface="Arial" panose="020B0604020202020204" pitchFamily="34" charset="0"/>
                    <a:cs typeface="Arial" panose="020B0604020202020204" pitchFamily="34" charset="0"/>
                  </a:rPr>
                  <a:t>Software</a:t>
                </a:r>
              </a:p>
              <a:p>
                <a:pPr algn="ctr"/>
                <a:r>
                  <a:rPr lang="en-IN" sz="1600" spc="-1" dirty="0">
                    <a:solidFill>
                      <a:srgbClr val="C00000"/>
                    </a:solidFill>
                    <a:latin typeface="Arial" panose="020B0604020202020204" pitchFamily="34" charset="0"/>
                    <a:cs typeface="Arial" panose="020B0604020202020204" pitchFamily="34" charset="0"/>
                  </a:rPr>
                  <a:t>as a Service (SaaS)</a:t>
                </a:r>
              </a:p>
            </p:txBody>
          </p:sp>
        </p:grpSp>
        <p:grpSp>
          <p:nvGrpSpPr>
            <p:cNvPr id="114" name="Group 4"/>
            <p:cNvGrpSpPr/>
            <p:nvPr/>
          </p:nvGrpSpPr>
          <p:grpSpPr>
            <a:xfrm>
              <a:off x="5488208" y="879425"/>
              <a:ext cx="2332738" cy="4374745"/>
              <a:chOff x="5011560" y="1495080"/>
              <a:chExt cx="2191680" cy="4161600"/>
            </a:xfrm>
          </p:grpSpPr>
          <p:sp>
            <p:nvSpPr>
              <p:cNvPr id="159" name="CustomShape 5"/>
              <p:cNvSpPr/>
              <p:nvPr/>
            </p:nvSpPr>
            <p:spPr>
              <a:xfrm>
                <a:off x="5011560" y="1495080"/>
                <a:ext cx="2191680" cy="4161600"/>
              </a:xfrm>
              <a:prstGeom prst="roundRect">
                <a:avLst>
                  <a:gd name="adj" fmla="val 16667"/>
                </a:avLst>
              </a:prstGeom>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p:style>
          </p:sp>
          <p:sp>
            <p:nvSpPr>
              <p:cNvPr id="160" name="CustomShape 6"/>
              <p:cNvSpPr/>
              <p:nvPr/>
            </p:nvSpPr>
            <p:spPr>
              <a:xfrm>
                <a:off x="5215320" y="1530720"/>
                <a:ext cx="186408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IN" sz="1600" spc="-1" dirty="0">
                    <a:solidFill>
                      <a:srgbClr val="C00000"/>
                    </a:solidFill>
                    <a:latin typeface="Arial" panose="020B0604020202020204" pitchFamily="34" charset="0"/>
                    <a:cs typeface="Arial" panose="020B0604020202020204" pitchFamily="34" charset="0"/>
                  </a:rPr>
                  <a:t>Platform</a:t>
                </a:r>
              </a:p>
              <a:p>
                <a:pPr algn="ctr"/>
                <a:r>
                  <a:rPr lang="en-IN" sz="1600" spc="-1" dirty="0">
                    <a:solidFill>
                      <a:srgbClr val="C00000"/>
                    </a:solidFill>
                    <a:latin typeface="Arial" panose="020B0604020202020204" pitchFamily="34" charset="0"/>
                    <a:cs typeface="Arial" panose="020B0604020202020204" pitchFamily="34" charset="0"/>
                  </a:rPr>
                  <a:t>as a Service (</a:t>
                </a:r>
                <a:r>
                  <a:rPr lang="en-IN" sz="1600" spc="-1" dirty="0" err="1">
                    <a:solidFill>
                      <a:srgbClr val="C00000"/>
                    </a:solidFill>
                    <a:latin typeface="Arial" panose="020B0604020202020204" pitchFamily="34" charset="0"/>
                    <a:cs typeface="Arial" panose="020B0604020202020204" pitchFamily="34" charset="0"/>
                  </a:rPr>
                  <a:t>PaaS</a:t>
                </a:r>
                <a:r>
                  <a:rPr lang="en-IN" sz="1400" strike="noStrike" spc="-1" dirty="0">
                    <a:solidFill>
                      <a:srgbClr val="212121"/>
                    </a:solidFill>
                    <a:latin typeface="Arial" panose="020B0604020202020204" pitchFamily="34" charset="0"/>
                    <a:cs typeface="Arial" panose="020B0604020202020204" pitchFamily="34" charset="0"/>
                  </a:rPr>
                  <a:t>)</a:t>
                </a:r>
                <a:endParaRPr lang="en-IN" sz="1400" strike="noStrike" spc="-1" dirty="0">
                  <a:latin typeface="Arial" panose="020B0604020202020204" pitchFamily="34" charset="0"/>
                  <a:cs typeface="Arial" panose="020B0604020202020204" pitchFamily="34" charset="0"/>
                </a:endParaRPr>
              </a:p>
            </p:txBody>
          </p:sp>
        </p:grpSp>
        <p:grpSp>
          <p:nvGrpSpPr>
            <p:cNvPr id="115" name="Group 7"/>
            <p:cNvGrpSpPr/>
            <p:nvPr/>
          </p:nvGrpSpPr>
          <p:grpSpPr>
            <a:xfrm>
              <a:off x="2980362" y="879425"/>
              <a:ext cx="2332738" cy="4374745"/>
              <a:chOff x="2655360" y="1495080"/>
              <a:chExt cx="2191680" cy="4161600"/>
            </a:xfrm>
          </p:grpSpPr>
          <p:sp>
            <p:nvSpPr>
              <p:cNvPr id="157" name="CustomShape 8"/>
              <p:cNvSpPr/>
              <p:nvPr/>
            </p:nvSpPr>
            <p:spPr>
              <a:xfrm>
                <a:off x="2655360" y="1495080"/>
                <a:ext cx="2191680" cy="4161600"/>
              </a:xfrm>
              <a:prstGeom prst="roundRect">
                <a:avLst>
                  <a:gd name="adj" fmla="val 16667"/>
                </a:avLst>
              </a:prstGeom>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p:style>
          </p:sp>
          <p:sp>
            <p:nvSpPr>
              <p:cNvPr id="158" name="CustomShape 9"/>
              <p:cNvSpPr/>
              <p:nvPr/>
            </p:nvSpPr>
            <p:spPr>
              <a:xfrm>
                <a:off x="2858760" y="1530720"/>
                <a:ext cx="186408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r>
                  <a:rPr lang="en-IN" sz="1600" spc="-1" dirty="0">
                    <a:solidFill>
                      <a:srgbClr val="C00000"/>
                    </a:solidFill>
                    <a:latin typeface="Arial" panose="020B0604020202020204" pitchFamily="34" charset="0"/>
                    <a:cs typeface="Arial" panose="020B0604020202020204" pitchFamily="34" charset="0"/>
                  </a:rPr>
                  <a:t>Infrastructure</a:t>
                </a:r>
              </a:p>
              <a:p>
                <a:pPr algn="ctr"/>
                <a:r>
                  <a:rPr lang="en-IN" sz="1600" spc="-1" dirty="0">
                    <a:solidFill>
                      <a:srgbClr val="C00000"/>
                    </a:solidFill>
                    <a:latin typeface="Arial" panose="020B0604020202020204" pitchFamily="34" charset="0"/>
                    <a:cs typeface="Arial" panose="020B0604020202020204" pitchFamily="34" charset="0"/>
                  </a:rPr>
                  <a:t>as a Service (</a:t>
                </a:r>
                <a:r>
                  <a:rPr lang="en-IN" sz="1600" spc="-1" dirty="0" err="1">
                    <a:solidFill>
                      <a:srgbClr val="C00000"/>
                    </a:solidFill>
                    <a:latin typeface="Arial" panose="020B0604020202020204" pitchFamily="34" charset="0"/>
                    <a:cs typeface="Arial" panose="020B0604020202020204" pitchFamily="34" charset="0"/>
                  </a:rPr>
                  <a:t>IaaS</a:t>
                </a:r>
                <a:r>
                  <a:rPr lang="en-IN" sz="1600" spc="-1" dirty="0">
                    <a:solidFill>
                      <a:srgbClr val="C00000"/>
                    </a:solidFill>
                    <a:latin typeface="Arial" panose="020B0604020202020204" pitchFamily="34" charset="0"/>
                    <a:cs typeface="Arial" panose="020B0604020202020204" pitchFamily="34" charset="0"/>
                  </a:rPr>
                  <a:t>)</a:t>
                </a:r>
              </a:p>
            </p:txBody>
          </p:sp>
        </p:grpSp>
        <p:grpSp>
          <p:nvGrpSpPr>
            <p:cNvPr id="116" name="Group 10"/>
            <p:cNvGrpSpPr/>
            <p:nvPr/>
          </p:nvGrpSpPr>
          <p:grpSpPr>
            <a:xfrm>
              <a:off x="473665" y="879425"/>
              <a:ext cx="2332738" cy="4374745"/>
              <a:chOff x="300240" y="1495080"/>
              <a:chExt cx="2191680" cy="4161600"/>
            </a:xfrm>
          </p:grpSpPr>
          <p:sp>
            <p:nvSpPr>
              <p:cNvPr id="155" name="CustomShape 11"/>
              <p:cNvSpPr/>
              <p:nvPr/>
            </p:nvSpPr>
            <p:spPr>
              <a:xfrm>
                <a:off x="300240" y="1495080"/>
                <a:ext cx="2191680" cy="4161600"/>
              </a:xfrm>
              <a:prstGeom prst="roundRect">
                <a:avLst>
                  <a:gd name="adj" fmla="val 16667"/>
                </a:avLst>
              </a:prstGeom>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p:style>
          </p:sp>
          <p:sp>
            <p:nvSpPr>
              <p:cNvPr id="156" name="CustomShape 12"/>
              <p:cNvSpPr/>
              <p:nvPr/>
            </p:nvSpPr>
            <p:spPr>
              <a:xfrm>
                <a:off x="627480" y="1517400"/>
                <a:ext cx="1535400" cy="455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600" strike="noStrike" spc="-1" dirty="0">
                    <a:solidFill>
                      <a:srgbClr val="C00000"/>
                    </a:solidFill>
                    <a:latin typeface="Arial" panose="020B0604020202020204" pitchFamily="34" charset="0"/>
                    <a:cs typeface="Arial" panose="020B0604020202020204" pitchFamily="34" charset="0"/>
                  </a:rPr>
                  <a:t>Traditional</a:t>
                </a:r>
              </a:p>
              <a:p>
                <a:pPr algn="ctr">
                  <a:lnSpc>
                    <a:spcPct val="100000"/>
                  </a:lnSpc>
                </a:pPr>
                <a:r>
                  <a:rPr lang="en-IN" sz="1600" strike="noStrike" spc="-1" dirty="0">
                    <a:solidFill>
                      <a:srgbClr val="C00000"/>
                    </a:solidFill>
                    <a:latin typeface="Arial" panose="020B0604020202020204" pitchFamily="34" charset="0"/>
                    <a:cs typeface="Arial" panose="020B0604020202020204" pitchFamily="34" charset="0"/>
                  </a:rPr>
                  <a:t>On-Premises</a:t>
                </a:r>
              </a:p>
            </p:txBody>
          </p:sp>
        </p:grpSp>
        <p:grpSp>
          <p:nvGrpSpPr>
            <p:cNvPr id="117" name="Group 14"/>
            <p:cNvGrpSpPr/>
            <p:nvPr/>
          </p:nvGrpSpPr>
          <p:grpSpPr>
            <a:xfrm>
              <a:off x="900516" y="1483791"/>
              <a:ext cx="1477120" cy="3566780"/>
              <a:chOff x="701280" y="2070000"/>
              <a:chExt cx="1387800" cy="3393000"/>
            </a:xfrm>
          </p:grpSpPr>
          <p:sp>
            <p:nvSpPr>
              <p:cNvPr id="147" name="CustomShape 15"/>
              <p:cNvSpPr/>
              <p:nvPr/>
            </p:nvSpPr>
            <p:spPr>
              <a:xfrm>
                <a:off x="701280" y="207000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Applications</a:t>
                </a:r>
                <a:endParaRPr lang="en-IN" sz="1200" strike="noStrike" spc="-1">
                  <a:latin typeface="Arial" panose="020B0604020202020204" pitchFamily="34" charset="0"/>
                  <a:cs typeface="Arial" panose="020B0604020202020204" pitchFamily="34" charset="0"/>
                </a:endParaRPr>
              </a:p>
            </p:txBody>
          </p:sp>
          <p:sp>
            <p:nvSpPr>
              <p:cNvPr id="148" name="CustomShape 16"/>
              <p:cNvSpPr/>
              <p:nvPr/>
            </p:nvSpPr>
            <p:spPr>
              <a:xfrm>
                <a:off x="701280" y="251172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Data</a:t>
                </a:r>
                <a:endParaRPr lang="en-IN" sz="1200" strike="noStrike" spc="-1">
                  <a:latin typeface="Arial" panose="020B0604020202020204" pitchFamily="34" charset="0"/>
                  <a:cs typeface="Arial" panose="020B0604020202020204" pitchFamily="34" charset="0"/>
                </a:endParaRPr>
              </a:p>
            </p:txBody>
          </p:sp>
          <p:sp>
            <p:nvSpPr>
              <p:cNvPr id="149" name="CustomShape 17"/>
              <p:cNvSpPr/>
              <p:nvPr/>
            </p:nvSpPr>
            <p:spPr>
              <a:xfrm>
                <a:off x="701280" y="295308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Runtime &amp; Middleware</a:t>
                </a:r>
                <a:endParaRPr lang="en-IN" sz="1200" strike="noStrike" spc="-1">
                  <a:latin typeface="Arial" panose="020B0604020202020204" pitchFamily="34" charset="0"/>
                  <a:cs typeface="Arial" panose="020B0604020202020204" pitchFamily="34" charset="0"/>
                </a:endParaRPr>
              </a:p>
            </p:txBody>
          </p:sp>
          <p:sp>
            <p:nvSpPr>
              <p:cNvPr id="150" name="CustomShape 18"/>
              <p:cNvSpPr/>
              <p:nvPr/>
            </p:nvSpPr>
            <p:spPr>
              <a:xfrm>
                <a:off x="701280" y="339444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OS</a:t>
                </a:r>
                <a:endParaRPr lang="en-IN" sz="1200" strike="noStrike" spc="-1">
                  <a:latin typeface="Arial" panose="020B0604020202020204" pitchFamily="34" charset="0"/>
                  <a:cs typeface="Arial" panose="020B0604020202020204" pitchFamily="34" charset="0"/>
                </a:endParaRPr>
              </a:p>
            </p:txBody>
          </p:sp>
          <p:sp>
            <p:nvSpPr>
              <p:cNvPr id="151" name="CustomShape 19"/>
              <p:cNvSpPr/>
              <p:nvPr/>
            </p:nvSpPr>
            <p:spPr>
              <a:xfrm>
                <a:off x="701280" y="383616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dirty="0">
                    <a:solidFill>
                      <a:srgbClr val="FFFFFF"/>
                    </a:solidFill>
                    <a:latin typeface="Arial" panose="020B0604020202020204" pitchFamily="34" charset="0"/>
                    <a:cs typeface="Arial" panose="020B0604020202020204" pitchFamily="34" charset="0"/>
                  </a:rPr>
                  <a:t>Virtualization</a:t>
                </a:r>
                <a:endParaRPr lang="en-IN" sz="1200" strike="noStrike" spc="-1" dirty="0">
                  <a:latin typeface="Arial" panose="020B0604020202020204" pitchFamily="34" charset="0"/>
                  <a:cs typeface="Arial" panose="020B0604020202020204" pitchFamily="34" charset="0"/>
                </a:endParaRPr>
              </a:p>
            </p:txBody>
          </p:sp>
          <p:sp>
            <p:nvSpPr>
              <p:cNvPr id="152" name="CustomShape 20"/>
              <p:cNvSpPr/>
              <p:nvPr/>
            </p:nvSpPr>
            <p:spPr>
              <a:xfrm>
                <a:off x="701280" y="427752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Networking</a:t>
                </a:r>
                <a:endParaRPr lang="en-IN" sz="1200" strike="noStrike" spc="-1">
                  <a:latin typeface="Arial" panose="020B0604020202020204" pitchFamily="34" charset="0"/>
                  <a:cs typeface="Arial" panose="020B0604020202020204" pitchFamily="34" charset="0"/>
                </a:endParaRPr>
              </a:p>
            </p:txBody>
          </p:sp>
          <p:sp>
            <p:nvSpPr>
              <p:cNvPr id="153" name="CustomShape 21"/>
              <p:cNvSpPr/>
              <p:nvPr/>
            </p:nvSpPr>
            <p:spPr>
              <a:xfrm>
                <a:off x="701280" y="471888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Storage</a:t>
                </a:r>
                <a:endParaRPr lang="en-IN" sz="1200" strike="noStrike" spc="-1">
                  <a:latin typeface="Arial" panose="020B0604020202020204" pitchFamily="34" charset="0"/>
                  <a:cs typeface="Arial" panose="020B0604020202020204" pitchFamily="34" charset="0"/>
                </a:endParaRPr>
              </a:p>
            </p:txBody>
          </p:sp>
          <p:sp>
            <p:nvSpPr>
              <p:cNvPr id="154" name="CustomShape 22"/>
              <p:cNvSpPr/>
              <p:nvPr/>
            </p:nvSpPr>
            <p:spPr>
              <a:xfrm>
                <a:off x="701280" y="516060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Servers</a:t>
                </a:r>
                <a:endParaRPr lang="en-IN" sz="1200" strike="noStrike" spc="-1">
                  <a:latin typeface="Arial" panose="020B0604020202020204" pitchFamily="34" charset="0"/>
                  <a:cs typeface="Arial" panose="020B0604020202020204" pitchFamily="34" charset="0"/>
                </a:endParaRPr>
              </a:p>
            </p:txBody>
          </p:sp>
        </p:grpSp>
        <p:grpSp>
          <p:nvGrpSpPr>
            <p:cNvPr id="118" name="Group 24"/>
            <p:cNvGrpSpPr/>
            <p:nvPr/>
          </p:nvGrpSpPr>
          <p:grpSpPr>
            <a:xfrm>
              <a:off x="3407213" y="1483791"/>
              <a:ext cx="1477120" cy="3566780"/>
              <a:chOff x="3056400" y="2070000"/>
              <a:chExt cx="1387800" cy="3393000"/>
            </a:xfrm>
          </p:grpSpPr>
          <p:sp>
            <p:nvSpPr>
              <p:cNvPr id="139" name="CustomShape 25"/>
              <p:cNvSpPr/>
              <p:nvPr/>
            </p:nvSpPr>
            <p:spPr>
              <a:xfrm>
                <a:off x="3056400" y="207000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dirty="0">
                    <a:solidFill>
                      <a:srgbClr val="FFFFFF"/>
                    </a:solidFill>
                    <a:latin typeface="Arial" panose="020B0604020202020204" pitchFamily="34" charset="0"/>
                    <a:cs typeface="Arial" panose="020B0604020202020204" pitchFamily="34" charset="0"/>
                  </a:rPr>
                  <a:t>Applications</a:t>
                </a:r>
                <a:endParaRPr lang="en-IN" sz="1200" strike="noStrike" spc="-1" dirty="0">
                  <a:latin typeface="Arial" panose="020B0604020202020204" pitchFamily="34" charset="0"/>
                  <a:cs typeface="Arial" panose="020B0604020202020204" pitchFamily="34" charset="0"/>
                </a:endParaRPr>
              </a:p>
            </p:txBody>
          </p:sp>
          <p:sp>
            <p:nvSpPr>
              <p:cNvPr id="140" name="CustomShape 26"/>
              <p:cNvSpPr/>
              <p:nvPr/>
            </p:nvSpPr>
            <p:spPr>
              <a:xfrm>
                <a:off x="3056400" y="251172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Data</a:t>
                </a:r>
                <a:endParaRPr lang="en-IN" sz="1200" strike="noStrike" spc="-1">
                  <a:latin typeface="Arial" panose="020B0604020202020204" pitchFamily="34" charset="0"/>
                  <a:cs typeface="Arial" panose="020B0604020202020204" pitchFamily="34" charset="0"/>
                </a:endParaRPr>
              </a:p>
            </p:txBody>
          </p:sp>
          <p:sp>
            <p:nvSpPr>
              <p:cNvPr id="141" name="CustomShape 27"/>
              <p:cNvSpPr/>
              <p:nvPr/>
            </p:nvSpPr>
            <p:spPr>
              <a:xfrm>
                <a:off x="3056400" y="295308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Runtime &amp; Middleware</a:t>
                </a:r>
                <a:endParaRPr lang="en-IN" sz="1200" strike="noStrike" spc="-1">
                  <a:latin typeface="Arial" panose="020B0604020202020204" pitchFamily="34" charset="0"/>
                  <a:cs typeface="Arial" panose="020B0604020202020204" pitchFamily="34" charset="0"/>
                </a:endParaRPr>
              </a:p>
            </p:txBody>
          </p:sp>
          <p:sp>
            <p:nvSpPr>
              <p:cNvPr id="142" name="CustomShape 28"/>
              <p:cNvSpPr/>
              <p:nvPr/>
            </p:nvSpPr>
            <p:spPr>
              <a:xfrm>
                <a:off x="3056400" y="339444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OS</a:t>
                </a:r>
                <a:endParaRPr lang="en-IN" sz="1200" strike="noStrike" spc="-1">
                  <a:latin typeface="Arial" panose="020B0604020202020204" pitchFamily="34" charset="0"/>
                  <a:cs typeface="Arial" panose="020B0604020202020204" pitchFamily="34" charset="0"/>
                </a:endParaRPr>
              </a:p>
            </p:txBody>
          </p:sp>
          <p:sp>
            <p:nvSpPr>
              <p:cNvPr id="143" name="CustomShape 29"/>
              <p:cNvSpPr/>
              <p:nvPr/>
            </p:nvSpPr>
            <p:spPr>
              <a:xfrm>
                <a:off x="3056400" y="383616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Virtualization</a:t>
                </a:r>
                <a:endParaRPr lang="en-IN" sz="1200" strike="noStrike" spc="-1">
                  <a:latin typeface="Arial" panose="020B0604020202020204" pitchFamily="34" charset="0"/>
                  <a:cs typeface="Arial" panose="020B0604020202020204" pitchFamily="34" charset="0"/>
                </a:endParaRPr>
              </a:p>
            </p:txBody>
          </p:sp>
          <p:sp>
            <p:nvSpPr>
              <p:cNvPr id="144" name="CustomShape 30"/>
              <p:cNvSpPr/>
              <p:nvPr/>
            </p:nvSpPr>
            <p:spPr>
              <a:xfrm>
                <a:off x="3056400" y="427752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Networking</a:t>
                </a:r>
                <a:endParaRPr lang="en-IN" sz="1200" strike="noStrike" spc="-1">
                  <a:latin typeface="Arial" panose="020B0604020202020204" pitchFamily="34" charset="0"/>
                  <a:cs typeface="Arial" panose="020B0604020202020204" pitchFamily="34" charset="0"/>
                </a:endParaRPr>
              </a:p>
            </p:txBody>
          </p:sp>
          <p:sp>
            <p:nvSpPr>
              <p:cNvPr id="145" name="CustomShape 31"/>
              <p:cNvSpPr/>
              <p:nvPr/>
            </p:nvSpPr>
            <p:spPr>
              <a:xfrm>
                <a:off x="3056400" y="471888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Storage</a:t>
                </a:r>
                <a:endParaRPr lang="en-IN" sz="1200" strike="noStrike" spc="-1">
                  <a:latin typeface="Arial" panose="020B0604020202020204" pitchFamily="34" charset="0"/>
                  <a:cs typeface="Arial" panose="020B0604020202020204" pitchFamily="34" charset="0"/>
                </a:endParaRPr>
              </a:p>
            </p:txBody>
          </p:sp>
          <p:sp>
            <p:nvSpPr>
              <p:cNvPr id="146" name="CustomShape 32"/>
              <p:cNvSpPr/>
              <p:nvPr/>
            </p:nvSpPr>
            <p:spPr>
              <a:xfrm>
                <a:off x="3056400" y="516060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Servers</a:t>
                </a:r>
                <a:endParaRPr lang="en-IN" sz="1200" strike="noStrike" spc="-1">
                  <a:latin typeface="Arial" panose="020B0604020202020204" pitchFamily="34" charset="0"/>
                  <a:cs typeface="Arial" panose="020B0604020202020204" pitchFamily="34" charset="0"/>
                </a:endParaRPr>
              </a:p>
            </p:txBody>
          </p:sp>
        </p:grpSp>
        <p:grpSp>
          <p:nvGrpSpPr>
            <p:cNvPr id="119" name="Group 34"/>
            <p:cNvGrpSpPr/>
            <p:nvPr/>
          </p:nvGrpSpPr>
          <p:grpSpPr>
            <a:xfrm>
              <a:off x="5915443" y="1483791"/>
              <a:ext cx="1477120" cy="3566780"/>
              <a:chOff x="5412960" y="2070000"/>
              <a:chExt cx="1387800" cy="3393000"/>
            </a:xfrm>
          </p:grpSpPr>
          <p:sp>
            <p:nvSpPr>
              <p:cNvPr id="131" name="CustomShape 35"/>
              <p:cNvSpPr/>
              <p:nvPr/>
            </p:nvSpPr>
            <p:spPr>
              <a:xfrm>
                <a:off x="5412960" y="207000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Applications</a:t>
                </a:r>
                <a:endParaRPr lang="en-IN" sz="1200" strike="noStrike" spc="-1">
                  <a:latin typeface="Arial" panose="020B0604020202020204" pitchFamily="34" charset="0"/>
                  <a:cs typeface="Arial" panose="020B0604020202020204" pitchFamily="34" charset="0"/>
                </a:endParaRPr>
              </a:p>
            </p:txBody>
          </p:sp>
          <p:sp>
            <p:nvSpPr>
              <p:cNvPr id="132" name="CustomShape 36"/>
              <p:cNvSpPr/>
              <p:nvPr/>
            </p:nvSpPr>
            <p:spPr>
              <a:xfrm>
                <a:off x="5412960" y="2511720"/>
                <a:ext cx="1387800" cy="302400"/>
              </a:xfrm>
              <a:prstGeom prst="rect">
                <a:avLst/>
              </a:prstGeom>
              <a:solidFill>
                <a:schemeClr val="accent6">
                  <a:lumMod val="75000"/>
                </a:schemeClr>
              </a:solidFill>
              <a:ln>
                <a:solidFill>
                  <a:schemeClr val="lt1">
                    <a:hueOff val="0"/>
                    <a:satOff val="0"/>
                    <a:lumOff val="0"/>
                    <a:alphaOff val="0"/>
                  </a:schemeClr>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FFFFFF"/>
                    </a:solidFill>
                    <a:latin typeface="Arial" panose="020B0604020202020204" pitchFamily="34" charset="0"/>
                    <a:cs typeface="Arial" panose="020B0604020202020204" pitchFamily="34" charset="0"/>
                  </a:rPr>
                  <a:t>Data</a:t>
                </a:r>
                <a:endParaRPr lang="en-IN" sz="1200" strike="noStrike" spc="-1">
                  <a:latin typeface="Arial" panose="020B0604020202020204" pitchFamily="34" charset="0"/>
                  <a:cs typeface="Arial" panose="020B0604020202020204" pitchFamily="34" charset="0"/>
                </a:endParaRPr>
              </a:p>
            </p:txBody>
          </p:sp>
          <p:sp>
            <p:nvSpPr>
              <p:cNvPr id="133" name="CustomShape 37"/>
              <p:cNvSpPr/>
              <p:nvPr/>
            </p:nvSpPr>
            <p:spPr>
              <a:xfrm>
                <a:off x="5412960" y="295308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dirty="0">
                    <a:solidFill>
                      <a:srgbClr val="212121"/>
                    </a:solidFill>
                    <a:latin typeface="Arial" panose="020B0604020202020204" pitchFamily="34" charset="0"/>
                    <a:cs typeface="Arial" panose="020B0604020202020204" pitchFamily="34" charset="0"/>
                  </a:rPr>
                  <a:t>Runtime &amp; Middleware</a:t>
                </a:r>
                <a:endParaRPr lang="en-IN" sz="1200" strike="noStrike" spc="-1" dirty="0">
                  <a:latin typeface="Arial" panose="020B0604020202020204" pitchFamily="34" charset="0"/>
                  <a:cs typeface="Arial" panose="020B0604020202020204" pitchFamily="34" charset="0"/>
                </a:endParaRPr>
              </a:p>
            </p:txBody>
          </p:sp>
          <p:sp>
            <p:nvSpPr>
              <p:cNvPr id="134" name="CustomShape 38"/>
              <p:cNvSpPr/>
              <p:nvPr/>
            </p:nvSpPr>
            <p:spPr>
              <a:xfrm>
                <a:off x="5412960" y="339444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OS</a:t>
                </a:r>
                <a:endParaRPr lang="en-IN" sz="1200" strike="noStrike" spc="-1">
                  <a:latin typeface="Arial" panose="020B0604020202020204" pitchFamily="34" charset="0"/>
                  <a:cs typeface="Arial" panose="020B0604020202020204" pitchFamily="34" charset="0"/>
                </a:endParaRPr>
              </a:p>
            </p:txBody>
          </p:sp>
          <p:sp>
            <p:nvSpPr>
              <p:cNvPr id="135" name="CustomShape 39"/>
              <p:cNvSpPr/>
              <p:nvPr/>
            </p:nvSpPr>
            <p:spPr>
              <a:xfrm>
                <a:off x="5412960" y="383616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Virtualization</a:t>
                </a:r>
                <a:endParaRPr lang="en-IN" sz="1200" strike="noStrike" spc="-1">
                  <a:latin typeface="Arial" panose="020B0604020202020204" pitchFamily="34" charset="0"/>
                  <a:cs typeface="Arial" panose="020B0604020202020204" pitchFamily="34" charset="0"/>
                </a:endParaRPr>
              </a:p>
            </p:txBody>
          </p:sp>
          <p:sp>
            <p:nvSpPr>
              <p:cNvPr id="136" name="CustomShape 40"/>
              <p:cNvSpPr/>
              <p:nvPr/>
            </p:nvSpPr>
            <p:spPr>
              <a:xfrm>
                <a:off x="5412960" y="427752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Networking</a:t>
                </a:r>
                <a:endParaRPr lang="en-IN" sz="1200" strike="noStrike" spc="-1">
                  <a:latin typeface="Arial" panose="020B0604020202020204" pitchFamily="34" charset="0"/>
                  <a:cs typeface="Arial" panose="020B0604020202020204" pitchFamily="34" charset="0"/>
                </a:endParaRPr>
              </a:p>
            </p:txBody>
          </p:sp>
          <p:sp>
            <p:nvSpPr>
              <p:cNvPr id="137" name="CustomShape 41"/>
              <p:cNvSpPr/>
              <p:nvPr/>
            </p:nvSpPr>
            <p:spPr>
              <a:xfrm>
                <a:off x="5412960" y="471888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Storage</a:t>
                </a:r>
                <a:endParaRPr lang="en-IN" sz="1200" strike="noStrike" spc="-1">
                  <a:latin typeface="Arial" panose="020B0604020202020204" pitchFamily="34" charset="0"/>
                  <a:cs typeface="Arial" panose="020B0604020202020204" pitchFamily="34" charset="0"/>
                </a:endParaRPr>
              </a:p>
            </p:txBody>
          </p:sp>
          <p:sp>
            <p:nvSpPr>
              <p:cNvPr id="138" name="CustomShape 42"/>
              <p:cNvSpPr/>
              <p:nvPr/>
            </p:nvSpPr>
            <p:spPr>
              <a:xfrm>
                <a:off x="5412960" y="516060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Servers</a:t>
                </a:r>
                <a:endParaRPr lang="en-IN" sz="1200" strike="noStrike" spc="-1">
                  <a:latin typeface="Arial" panose="020B0604020202020204" pitchFamily="34" charset="0"/>
                  <a:cs typeface="Arial" panose="020B0604020202020204" pitchFamily="34" charset="0"/>
                </a:endParaRPr>
              </a:p>
            </p:txBody>
          </p:sp>
        </p:grpSp>
        <p:grpSp>
          <p:nvGrpSpPr>
            <p:cNvPr id="120" name="Group 44"/>
            <p:cNvGrpSpPr/>
            <p:nvPr/>
          </p:nvGrpSpPr>
          <p:grpSpPr>
            <a:xfrm>
              <a:off x="8576174" y="1483791"/>
              <a:ext cx="1477120" cy="3566780"/>
              <a:chOff x="7912800" y="2070000"/>
              <a:chExt cx="1387800" cy="3393000"/>
            </a:xfrm>
          </p:grpSpPr>
          <p:sp>
            <p:nvSpPr>
              <p:cNvPr id="123" name="CustomShape 45"/>
              <p:cNvSpPr/>
              <p:nvPr/>
            </p:nvSpPr>
            <p:spPr>
              <a:xfrm>
                <a:off x="7912800" y="207000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Applications</a:t>
                </a:r>
                <a:endParaRPr lang="en-IN" sz="1200" strike="noStrike" spc="-1">
                  <a:latin typeface="Arial" panose="020B0604020202020204" pitchFamily="34" charset="0"/>
                  <a:cs typeface="Arial" panose="020B0604020202020204" pitchFamily="34" charset="0"/>
                </a:endParaRPr>
              </a:p>
            </p:txBody>
          </p:sp>
          <p:sp>
            <p:nvSpPr>
              <p:cNvPr id="124" name="CustomShape 46"/>
              <p:cNvSpPr/>
              <p:nvPr/>
            </p:nvSpPr>
            <p:spPr>
              <a:xfrm>
                <a:off x="7912800" y="251172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Data</a:t>
                </a:r>
                <a:endParaRPr lang="en-IN" sz="1200" strike="noStrike" spc="-1">
                  <a:latin typeface="Arial" panose="020B0604020202020204" pitchFamily="34" charset="0"/>
                  <a:cs typeface="Arial" panose="020B0604020202020204" pitchFamily="34" charset="0"/>
                </a:endParaRPr>
              </a:p>
            </p:txBody>
          </p:sp>
          <p:sp>
            <p:nvSpPr>
              <p:cNvPr id="125" name="CustomShape 47"/>
              <p:cNvSpPr/>
              <p:nvPr/>
            </p:nvSpPr>
            <p:spPr>
              <a:xfrm>
                <a:off x="7912800" y="295308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Runtime &amp; Middleware</a:t>
                </a:r>
                <a:endParaRPr lang="en-IN" sz="1200" strike="noStrike" spc="-1">
                  <a:latin typeface="Arial" panose="020B0604020202020204" pitchFamily="34" charset="0"/>
                  <a:cs typeface="Arial" panose="020B0604020202020204" pitchFamily="34" charset="0"/>
                </a:endParaRPr>
              </a:p>
            </p:txBody>
          </p:sp>
          <p:sp>
            <p:nvSpPr>
              <p:cNvPr id="126" name="CustomShape 48"/>
              <p:cNvSpPr/>
              <p:nvPr/>
            </p:nvSpPr>
            <p:spPr>
              <a:xfrm>
                <a:off x="7912800" y="339444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OS</a:t>
                </a:r>
                <a:endParaRPr lang="en-IN" sz="1200" strike="noStrike" spc="-1">
                  <a:latin typeface="Arial" panose="020B0604020202020204" pitchFamily="34" charset="0"/>
                  <a:cs typeface="Arial" panose="020B0604020202020204" pitchFamily="34" charset="0"/>
                </a:endParaRPr>
              </a:p>
            </p:txBody>
          </p:sp>
          <p:sp>
            <p:nvSpPr>
              <p:cNvPr id="127" name="CustomShape 49"/>
              <p:cNvSpPr/>
              <p:nvPr/>
            </p:nvSpPr>
            <p:spPr>
              <a:xfrm>
                <a:off x="7912800" y="383616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Virtualization</a:t>
                </a:r>
                <a:endParaRPr lang="en-IN" sz="1200" strike="noStrike" spc="-1">
                  <a:latin typeface="Arial" panose="020B0604020202020204" pitchFamily="34" charset="0"/>
                  <a:cs typeface="Arial" panose="020B0604020202020204" pitchFamily="34" charset="0"/>
                </a:endParaRPr>
              </a:p>
            </p:txBody>
          </p:sp>
          <p:sp>
            <p:nvSpPr>
              <p:cNvPr id="128" name="CustomShape 50"/>
              <p:cNvSpPr/>
              <p:nvPr/>
            </p:nvSpPr>
            <p:spPr>
              <a:xfrm>
                <a:off x="7912800" y="427752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Networking</a:t>
                </a:r>
                <a:endParaRPr lang="en-IN" sz="1200" strike="noStrike" spc="-1">
                  <a:latin typeface="Arial" panose="020B0604020202020204" pitchFamily="34" charset="0"/>
                  <a:cs typeface="Arial" panose="020B0604020202020204" pitchFamily="34" charset="0"/>
                </a:endParaRPr>
              </a:p>
            </p:txBody>
          </p:sp>
          <p:sp>
            <p:nvSpPr>
              <p:cNvPr id="129" name="CustomShape 51"/>
              <p:cNvSpPr/>
              <p:nvPr/>
            </p:nvSpPr>
            <p:spPr>
              <a:xfrm>
                <a:off x="7912800" y="471888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Storage</a:t>
                </a:r>
                <a:endParaRPr lang="en-IN" sz="1200" strike="noStrike" spc="-1">
                  <a:latin typeface="Arial" panose="020B0604020202020204" pitchFamily="34" charset="0"/>
                  <a:cs typeface="Arial" panose="020B0604020202020204" pitchFamily="34" charset="0"/>
                </a:endParaRPr>
              </a:p>
            </p:txBody>
          </p:sp>
          <p:sp>
            <p:nvSpPr>
              <p:cNvPr id="130" name="CustomShape 52"/>
              <p:cNvSpPr/>
              <p:nvPr/>
            </p:nvSpPr>
            <p:spPr>
              <a:xfrm>
                <a:off x="7912800" y="5160600"/>
                <a:ext cx="1387800" cy="302400"/>
              </a:xfrm>
              <a:prstGeom prst="rect">
                <a:avLst/>
              </a:prstGeom>
              <a:solidFill>
                <a:schemeClr val="bg1"/>
              </a:solidFill>
              <a:ln>
                <a:solidFill>
                  <a:schemeClr val="tx1"/>
                </a:solidFill>
              </a:ln>
            </p:spPr>
            <p:style>
              <a:lnRef idx="2">
                <a:scrgbClr r="0" g="0" b="0"/>
              </a:lnRef>
              <a:fillRef idx="0">
                <a:scrgbClr r="0" g="0" b="0"/>
              </a:fillRef>
              <a:effectRef idx="0">
                <a:scrgbClr r="0" g="0" b="0"/>
              </a:effectRef>
              <a:fontRef idx="minor"/>
            </p:style>
            <p:txBody>
              <a:bodyPr lIns="41760" tIns="41760" rIns="41760" bIns="41760" anchor="ctr"/>
              <a:lstStyle/>
              <a:p>
                <a:pPr algn="ctr">
                  <a:lnSpc>
                    <a:spcPct val="90000"/>
                  </a:lnSpc>
                  <a:spcAft>
                    <a:spcPts val="386"/>
                  </a:spcAft>
                </a:pPr>
                <a:r>
                  <a:rPr lang="en-IN" sz="1200" strike="noStrike" spc="-1">
                    <a:solidFill>
                      <a:srgbClr val="212121"/>
                    </a:solidFill>
                    <a:latin typeface="Arial" panose="020B0604020202020204" pitchFamily="34" charset="0"/>
                    <a:cs typeface="Arial" panose="020B0604020202020204" pitchFamily="34" charset="0"/>
                  </a:rPr>
                  <a:t>Servers</a:t>
                </a:r>
                <a:endParaRPr lang="en-IN" sz="1200" strike="noStrike" spc="-1">
                  <a:latin typeface="Arial" panose="020B0604020202020204" pitchFamily="34" charset="0"/>
                  <a:cs typeface="Arial" panose="020B0604020202020204" pitchFamily="34" charset="0"/>
                </a:endParaRPr>
              </a:p>
            </p:txBody>
          </p:sp>
        </p:grpSp>
        <p:sp>
          <p:nvSpPr>
            <p:cNvPr id="121" name="CustomShape 54"/>
            <p:cNvSpPr/>
            <p:nvPr/>
          </p:nvSpPr>
          <p:spPr>
            <a:xfrm>
              <a:off x="2377636" y="5987016"/>
              <a:ext cx="1382093" cy="319023"/>
            </a:xfrm>
            <a:prstGeom prst="rect">
              <a:avLst/>
            </a:prstGeom>
            <a:solidFill>
              <a:schemeClr val="accent6">
                <a:lumMod val="75000"/>
              </a:schemeClr>
            </a:solidFill>
            <a:ln>
              <a:solidFill>
                <a:schemeClr val="bg1"/>
              </a:solid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IN" sz="1600" strike="noStrike" spc="-1">
                  <a:solidFill>
                    <a:srgbClr val="FFFFFF"/>
                  </a:solidFill>
                  <a:latin typeface="Arial" panose="020B0604020202020204" pitchFamily="34" charset="0"/>
                  <a:cs typeface="Arial" panose="020B0604020202020204" pitchFamily="34" charset="0"/>
                </a:rPr>
                <a:t>You Manage</a:t>
              </a:r>
              <a:endParaRPr lang="en-IN" sz="1600" strike="noStrike" spc="-1">
                <a:latin typeface="Arial" panose="020B0604020202020204" pitchFamily="34" charset="0"/>
                <a:cs typeface="Arial" panose="020B0604020202020204" pitchFamily="34" charset="0"/>
              </a:endParaRPr>
            </a:p>
          </p:txBody>
        </p:sp>
        <p:sp>
          <p:nvSpPr>
            <p:cNvPr id="122" name="CustomShape 55"/>
            <p:cNvSpPr/>
            <p:nvPr/>
          </p:nvSpPr>
          <p:spPr>
            <a:xfrm>
              <a:off x="6853058" y="5907544"/>
              <a:ext cx="1672153" cy="319023"/>
            </a:xfrm>
            <a:prstGeom prst="rect">
              <a:avLst/>
            </a:prstGeom>
            <a:noFill/>
            <a:ln>
              <a:solidFill>
                <a:schemeClr val="tx1"/>
              </a:solid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600" strike="noStrike" spc="-1">
                  <a:solidFill>
                    <a:srgbClr val="212121"/>
                  </a:solidFill>
                  <a:latin typeface="Arial" panose="020B0604020202020204" pitchFamily="34" charset="0"/>
                  <a:cs typeface="Arial" panose="020B0604020202020204" pitchFamily="34" charset="0"/>
                </a:rPr>
                <a:t>Vendor Manage</a:t>
              </a:r>
              <a:endParaRPr lang="en-IN" sz="1600" strike="noStrike" spc="-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32495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pc="-1" dirty="0">
                <a:solidFill>
                  <a:srgbClr val="373737"/>
                </a:solidFill>
              </a:rPr>
              <a:t>How it </a:t>
            </a:r>
            <a:r>
              <a:rPr lang="en-US" sz="3400" b="1" spc="-1" dirty="0" smtClean="0">
                <a:solidFill>
                  <a:srgbClr val="373737"/>
                </a:solidFill>
              </a:rPr>
              <a:t>works? </a:t>
            </a:r>
            <a:endParaRPr lang="en-US" sz="3400" b="1" spc="-1" dirty="0">
              <a:solidFill>
                <a:srgbClr val="373737"/>
              </a:solidFill>
            </a:endParaRPr>
          </a:p>
        </p:txBody>
      </p:sp>
      <p:sp>
        <p:nvSpPr>
          <p:cNvPr id="256" name="TextShape 2"/>
          <p:cNvSpPr txBox="1"/>
          <p:nvPr/>
        </p:nvSpPr>
        <p:spPr>
          <a:xfrm>
            <a:off x="131040" y="863280"/>
            <a:ext cx="6176520" cy="5678640"/>
          </a:xfrm>
          <a:prstGeom prst="rect">
            <a:avLst/>
          </a:prstGeom>
          <a:noFill/>
          <a:ln>
            <a:noFill/>
          </a:ln>
        </p:spPr>
        <p:txBody>
          <a:bodyPr>
            <a:noAutofit/>
          </a:bodyPr>
          <a:lstStyle/>
          <a:p>
            <a:pPr marL="264960" indent="-264600" algn="just">
              <a:lnSpc>
                <a:spcPct val="90000"/>
              </a:lnSpc>
              <a:spcBef>
                <a:spcPts val="1001"/>
              </a:spcBef>
              <a:buClr>
                <a:srgbClr val="B84742"/>
              </a:buClr>
              <a:buFont typeface="Wingdings 3" charset="2"/>
              <a:buChar char=""/>
              <a:tabLst>
                <a:tab pos="0" algn="l"/>
              </a:tabLst>
            </a:pPr>
            <a:r>
              <a:rPr lang="en-US" sz="2400" strike="noStrike" spc="-1" dirty="0" smtClean="0">
                <a:solidFill>
                  <a:srgbClr val="212121"/>
                </a:solidFill>
                <a:latin typeface="Roboto Condensed"/>
              </a:rPr>
              <a:t>All </a:t>
            </a:r>
            <a:r>
              <a:rPr lang="en-US" sz="2400" strike="noStrike" spc="-1" dirty="0">
                <a:solidFill>
                  <a:srgbClr val="212121"/>
                </a:solidFill>
                <a:latin typeface="Roboto Condensed"/>
              </a:rPr>
              <a:t>the in </a:t>
            </a:r>
            <a:r>
              <a:rPr lang="en-US" sz="2400" strike="noStrike" spc="-1" dirty="0">
                <a:solidFill>
                  <a:srgbClr val="B84742"/>
                </a:solidFill>
                <a:latin typeface="Roboto Condensed"/>
              </a:rPr>
              <a:t>House</a:t>
            </a:r>
            <a:r>
              <a:rPr lang="en-US" sz="2400" strike="noStrike" spc="-1" dirty="0">
                <a:solidFill>
                  <a:srgbClr val="212121"/>
                </a:solidFill>
                <a:latin typeface="Roboto Condensed"/>
              </a:rPr>
              <a:t> </a:t>
            </a:r>
            <a:r>
              <a:rPr lang="en-US" sz="2400" strike="noStrike" spc="-1" dirty="0">
                <a:solidFill>
                  <a:srgbClr val="B84742"/>
                </a:solidFill>
                <a:latin typeface="Roboto Condensed"/>
              </a:rPr>
              <a:t>Monitoring</a:t>
            </a:r>
            <a:r>
              <a:rPr lang="en-US" sz="2400" strike="noStrike" spc="-1" dirty="0">
                <a:solidFill>
                  <a:srgbClr val="212121"/>
                </a:solidFill>
                <a:latin typeface="Roboto Condensed"/>
              </a:rPr>
              <a:t> </a:t>
            </a:r>
            <a:r>
              <a:rPr lang="en-US" sz="2400" strike="noStrike" spc="-1" dirty="0">
                <a:solidFill>
                  <a:srgbClr val="B84742"/>
                </a:solidFill>
                <a:latin typeface="Roboto Condensed"/>
              </a:rPr>
              <a:t>team</a:t>
            </a:r>
            <a:r>
              <a:rPr lang="en-US" sz="2400" strike="noStrike" spc="-1" dirty="0">
                <a:solidFill>
                  <a:srgbClr val="212121"/>
                </a:solidFill>
                <a:latin typeface="Roboto Condensed"/>
              </a:rPr>
              <a:t> members can </a:t>
            </a:r>
            <a:r>
              <a:rPr lang="en-US" sz="2400" strike="noStrike" spc="-1" dirty="0">
                <a:solidFill>
                  <a:srgbClr val="B84742"/>
                </a:solidFill>
                <a:latin typeface="Roboto Condensed"/>
              </a:rPr>
              <a:t>access</a:t>
            </a:r>
            <a:r>
              <a:rPr lang="en-US" sz="2400" strike="noStrike" spc="-1" dirty="0">
                <a:solidFill>
                  <a:srgbClr val="212121"/>
                </a:solidFill>
                <a:latin typeface="Roboto Condensed"/>
              </a:rPr>
              <a:t> </a:t>
            </a:r>
            <a:r>
              <a:rPr lang="en-US" sz="2400" strike="noStrike" spc="-1" dirty="0">
                <a:solidFill>
                  <a:srgbClr val="B84742"/>
                </a:solidFill>
                <a:latin typeface="Roboto Condensed"/>
              </a:rPr>
              <a:t>status</a:t>
            </a:r>
            <a:r>
              <a:rPr lang="en-US" sz="2400" strike="noStrike" spc="-1" dirty="0">
                <a:solidFill>
                  <a:srgbClr val="212121"/>
                </a:solidFill>
                <a:latin typeface="Roboto Condensed"/>
              </a:rPr>
              <a:t> </a:t>
            </a:r>
            <a:r>
              <a:rPr lang="en-US" sz="2400" strike="noStrike" spc="-1" dirty="0">
                <a:solidFill>
                  <a:srgbClr val="B84742"/>
                </a:solidFill>
                <a:latin typeface="Roboto Condensed"/>
              </a:rPr>
              <a:t>of</a:t>
            </a:r>
            <a:r>
              <a:rPr lang="en-US" sz="2400" strike="noStrike" spc="-1" dirty="0">
                <a:solidFill>
                  <a:srgbClr val="212121"/>
                </a:solidFill>
                <a:latin typeface="Roboto Condensed"/>
              </a:rPr>
              <a:t> all the </a:t>
            </a:r>
            <a:r>
              <a:rPr lang="en-US" sz="2400" strike="noStrike" spc="-1" dirty="0">
                <a:solidFill>
                  <a:srgbClr val="B84742"/>
                </a:solidFill>
                <a:latin typeface="Roboto Condensed"/>
              </a:rPr>
              <a:t>sensors</a:t>
            </a:r>
            <a:r>
              <a:rPr lang="en-US" sz="2400" strike="noStrike" spc="-1" dirty="0">
                <a:solidFill>
                  <a:srgbClr val="212121"/>
                </a:solidFill>
                <a:latin typeface="Roboto Condensed"/>
              </a:rPr>
              <a:t> </a:t>
            </a:r>
            <a:r>
              <a:rPr lang="en-US" sz="2400" strike="noStrike" spc="-1" dirty="0">
                <a:solidFill>
                  <a:srgbClr val="B84742"/>
                </a:solidFill>
                <a:latin typeface="Roboto Condensed"/>
              </a:rPr>
              <a:t>from</a:t>
            </a:r>
            <a:r>
              <a:rPr lang="en-US" sz="2400" strike="noStrike" spc="-1" dirty="0">
                <a:solidFill>
                  <a:srgbClr val="212121"/>
                </a:solidFill>
                <a:latin typeface="Roboto Condensed"/>
              </a:rPr>
              <a:t> the </a:t>
            </a:r>
            <a:r>
              <a:rPr lang="en-US" sz="2400" strike="noStrike" spc="-1" dirty="0">
                <a:solidFill>
                  <a:srgbClr val="B84742"/>
                </a:solidFill>
                <a:latin typeface="Roboto Condensed"/>
              </a:rPr>
              <a:t>Fog/Local</a:t>
            </a:r>
            <a:r>
              <a:rPr lang="en-US" sz="2400" strike="noStrike" spc="-1" dirty="0">
                <a:solidFill>
                  <a:srgbClr val="212121"/>
                </a:solidFill>
                <a:latin typeface="Roboto Condensed"/>
              </a:rPr>
              <a:t> </a:t>
            </a:r>
            <a:r>
              <a:rPr lang="en-US" sz="2400" strike="noStrike" spc="-1" dirty="0">
                <a:solidFill>
                  <a:srgbClr val="B84742"/>
                </a:solidFill>
                <a:latin typeface="Roboto Condensed"/>
              </a:rPr>
              <a:t>computer</a:t>
            </a:r>
            <a:r>
              <a:rPr lang="en-US" sz="2400" strike="noStrike" spc="-1" dirty="0">
                <a:solidFill>
                  <a:srgbClr val="212121"/>
                </a:solidFill>
                <a:latin typeface="Roboto Condensed"/>
              </a:rPr>
              <a:t>.</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The </a:t>
            </a:r>
            <a:r>
              <a:rPr lang="en-US" sz="2400" strike="noStrike" spc="-1" dirty="0">
                <a:solidFill>
                  <a:srgbClr val="B84742"/>
                </a:solidFill>
                <a:latin typeface="Roboto Condensed"/>
              </a:rPr>
              <a:t>cloud</a:t>
            </a:r>
            <a:r>
              <a:rPr lang="en-US" sz="24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B84742"/>
                </a:solidFill>
                <a:latin typeface="Roboto Condensed"/>
              </a:rPr>
              <a:t>Stores</a:t>
            </a:r>
            <a:r>
              <a:rPr lang="en-US" sz="2000" strike="noStrike" spc="-1" dirty="0">
                <a:solidFill>
                  <a:srgbClr val="212121"/>
                </a:solidFill>
                <a:latin typeface="Roboto Condensed"/>
              </a:rPr>
              <a:t> all the </a:t>
            </a:r>
            <a:r>
              <a:rPr lang="en-US" sz="2000" strike="noStrike" spc="-1" dirty="0">
                <a:solidFill>
                  <a:srgbClr val="B84742"/>
                </a:solidFill>
                <a:latin typeface="Roboto Condensed"/>
              </a:rPr>
              <a:t>data</a:t>
            </a:r>
            <a:r>
              <a:rPr lang="en-US" sz="2000" strike="noStrike" spc="-1" dirty="0">
                <a:solidFill>
                  <a:srgbClr val="212121"/>
                </a:solidFill>
                <a:latin typeface="Roboto Condensed"/>
              </a:rPr>
              <a:t> </a:t>
            </a:r>
            <a:r>
              <a:rPr lang="en-US" sz="2000" strike="noStrike" spc="-1" dirty="0">
                <a:solidFill>
                  <a:srgbClr val="B84742"/>
                </a:solidFill>
                <a:latin typeface="Roboto Condensed"/>
              </a:rPr>
              <a:t>received</a:t>
            </a:r>
            <a:r>
              <a:rPr lang="en-US" sz="2000" strike="noStrike" spc="-1" dirty="0">
                <a:solidFill>
                  <a:srgbClr val="212121"/>
                </a:solidFill>
                <a:latin typeface="Roboto Condensed"/>
              </a:rPr>
              <a:t> </a:t>
            </a:r>
            <a:r>
              <a:rPr lang="en-US" sz="2000" strike="noStrike" spc="-1" dirty="0">
                <a:solidFill>
                  <a:srgbClr val="B84742"/>
                </a:solidFill>
                <a:latin typeface="Roboto Condensed"/>
              </a:rPr>
              <a:t>from</a:t>
            </a:r>
            <a:r>
              <a:rPr lang="en-US" sz="2000" strike="noStrike" spc="-1" dirty="0">
                <a:solidFill>
                  <a:srgbClr val="212121"/>
                </a:solidFill>
                <a:latin typeface="Roboto Condensed"/>
              </a:rPr>
              <a:t> the </a:t>
            </a:r>
            <a:r>
              <a:rPr lang="en-US" sz="2000" strike="noStrike" spc="-1" dirty="0">
                <a:solidFill>
                  <a:srgbClr val="B84742"/>
                </a:solidFill>
                <a:latin typeface="Roboto Condensed"/>
              </a:rPr>
              <a:t>Fog/Local</a:t>
            </a:r>
            <a:r>
              <a:rPr lang="en-US" sz="2000" strike="noStrike" spc="-1" dirty="0">
                <a:solidFill>
                  <a:srgbClr val="212121"/>
                </a:solidFill>
                <a:latin typeface="Roboto Condensed"/>
              </a:rPr>
              <a:t> computer or </a:t>
            </a:r>
            <a:r>
              <a:rPr lang="en-US" sz="2000" strike="noStrike" spc="-1" dirty="0">
                <a:solidFill>
                  <a:srgbClr val="B84742"/>
                </a:solidFill>
                <a:latin typeface="Roboto Condensed"/>
              </a:rPr>
              <a:t>directly</a:t>
            </a:r>
            <a:r>
              <a:rPr lang="en-US" sz="2000" strike="noStrike" spc="-1" dirty="0">
                <a:solidFill>
                  <a:srgbClr val="212121"/>
                </a:solidFill>
                <a:latin typeface="Roboto Condensed"/>
              </a:rPr>
              <a:t> </a:t>
            </a:r>
            <a:r>
              <a:rPr lang="en-US" sz="2000" strike="noStrike" spc="-1" dirty="0">
                <a:solidFill>
                  <a:srgbClr val="B84742"/>
                </a:solidFill>
                <a:latin typeface="Roboto Condensed"/>
              </a:rPr>
              <a:t>from</a:t>
            </a:r>
            <a:r>
              <a:rPr lang="en-US" sz="2000" strike="noStrike" spc="-1" dirty="0">
                <a:solidFill>
                  <a:srgbClr val="212121"/>
                </a:solidFill>
                <a:latin typeface="Roboto Condensed"/>
              </a:rPr>
              <a:t> the </a:t>
            </a:r>
            <a:r>
              <a:rPr lang="en-US" sz="2000" strike="noStrike" spc="-1" dirty="0">
                <a:solidFill>
                  <a:srgbClr val="B84742"/>
                </a:solidFill>
                <a:latin typeface="Roboto Condensed"/>
              </a:rPr>
              <a:t>sensors</a:t>
            </a:r>
            <a:r>
              <a:rPr lang="en-US" sz="2000" strike="noStrike" spc="-1" dirty="0">
                <a:solidFill>
                  <a:srgbClr val="212121"/>
                </a:solidFill>
                <a:latin typeface="Roboto Condensed"/>
              </a:rPr>
              <a:t>,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Execute some business logic and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Do analysis on the stored data.</a:t>
            </a:r>
          </a:p>
          <a:p>
            <a:pPr marL="264960" indent="-264600" algn="just">
              <a:lnSpc>
                <a:spcPct val="90000"/>
              </a:lnSpc>
              <a:spcBef>
                <a:spcPts val="1001"/>
              </a:spcBef>
              <a:buClr>
                <a:srgbClr val="B84742"/>
              </a:buClr>
              <a:buFont typeface="Wingdings 3" charset="2"/>
              <a:buChar char=""/>
              <a:tabLst>
                <a:tab pos="0" algn="l"/>
              </a:tabLst>
            </a:pPr>
            <a:r>
              <a:rPr lang="en-US" sz="2400" strike="noStrike" spc="-1" dirty="0">
                <a:solidFill>
                  <a:srgbClr val="212121"/>
                </a:solidFill>
                <a:latin typeface="Roboto Condensed"/>
              </a:rPr>
              <a:t>All those </a:t>
            </a:r>
            <a:r>
              <a:rPr lang="en-US" sz="2400" strike="noStrike" spc="-1" dirty="0">
                <a:solidFill>
                  <a:srgbClr val="B84742"/>
                </a:solidFill>
                <a:latin typeface="Roboto Condensed"/>
              </a:rPr>
              <a:t>who</a:t>
            </a:r>
            <a:r>
              <a:rPr lang="en-US" sz="2400" strike="noStrike" spc="-1" dirty="0">
                <a:solidFill>
                  <a:srgbClr val="212121"/>
                </a:solidFill>
                <a:latin typeface="Roboto Condensed"/>
              </a:rPr>
              <a:t> </a:t>
            </a:r>
            <a:r>
              <a:rPr lang="en-US" sz="2400" strike="noStrike" spc="-1" dirty="0">
                <a:solidFill>
                  <a:srgbClr val="B84742"/>
                </a:solidFill>
                <a:latin typeface="Roboto Condensed"/>
              </a:rPr>
              <a:t>have</a:t>
            </a:r>
            <a:r>
              <a:rPr lang="en-US" sz="2400" strike="noStrike" spc="-1" dirty="0">
                <a:solidFill>
                  <a:srgbClr val="212121"/>
                </a:solidFill>
                <a:latin typeface="Roboto Condensed"/>
              </a:rPr>
              <a:t> </a:t>
            </a:r>
            <a:r>
              <a:rPr lang="en-US" sz="2400" strike="noStrike" spc="-1" dirty="0">
                <a:solidFill>
                  <a:srgbClr val="B84742"/>
                </a:solidFill>
                <a:latin typeface="Roboto Condensed"/>
              </a:rPr>
              <a:t>rights</a:t>
            </a:r>
            <a:r>
              <a:rPr lang="en-US" sz="2400" strike="noStrike" spc="-1" dirty="0">
                <a:solidFill>
                  <a:srgbClr val="212121"/>
                </a:solidFill>
                <a:latin typeface="Roboto Condensed"/>
              </a:rPr>
              <a:t> to </a:t>
            </a:r>
            <a:r>
              <a:rPr lang="en-US" sz="2400" strike="noStrike" spc="-1" dirty="0">
                <a:solidFill>
                  <a:srgbClr val="B84742"/>
                </a:solidFill>
                <a:latin typeface="Roboto Condensed"/>
              </a:rPr>
              <a:t>access</a:t>
            </a:r>
            <a:r>
              <a:rPr lang="en-US" sz="2400" strike="noStrike" spc="-1" dirty="0">
                <a:solidFill>
                  <a:srgbClr val="212121"/>
                </a:solidFill>
                <a:latin typeface="Roboto Condensed"/>
              </a:rPr>
              <a:t> the </a:t>
            </a:r>
            <a:r>
              <a:rPr lang="en-US" sz="2400" strike="noStrike" spc="-1" dirty="0">
                <a:solidFill>
                  <a:srgbClr val="B84742"/>
                </a:solidFill>
                <a:latin typeface="Roboto Condensed"/>
              </a:rPr>
              <a:t>cloud</a:t>
            </a:r>
            <a:r>
              <a:rPr lang="en-US" sz="2400" strike="noStrike" spc="-1" dirty="0">
                <a:solidFill>
                  <a:srgbClr val="212121"/>
                </a:solidFill>
                <a:latin typeface="Roboto Condensed"/>
              </a:rPr>
              <a:t> data can </a:t>
            </a:r>
            <a:r>
              <a:rPr lang="en-US" sz="2400" strike="noStrike" spc="-1" dirty="0">
                <a:solidFill>
                  <a:srgbClr val="B84742"/>
                </a:solidFill>
                <a:latin typeface="Roboto Condensed"/>
              </a:rPr>
              <a:t>get</a:t>
            </a:r>
            <a:r>
              <a:rPr lang="en-US" sz="2400" strike="noStrike" spc="-1" dirty="0">
                <a:solidFill>
                  <a:srgbClr val="212121"/>
                </a:solidFill>
                <a:latin typeface="Roboto Condensed"/>
              </a:rPr>
              <a:t> </a:t>
            </a:r>
            <a:r>
              <a:rPr lang="en-US" sz="2400" strike="noStrike" spc="-1" dirty="0">
                <a:solidFill>
                  <a:srgbClr val="B84742"/>
                </a:solidFill>
                <a:latin typeface="Roboto Condensed"/>
              </a:rPr>
              <a:t>desire</a:t>
            </a:r>
            <a:r>
              <a:rPr lang="en-US" sz="2400" strike="noStrike" spc="-1" dirty="0">
                <a:solidFill>
                  <a:srgbClr val="212121"/>
                </a:solidFill>
                <a:latin typeface="Roboto Condensed"/>
              </a:rPr>
              <a:t> </a:t>
            </a:r>
            <a:r>
              <a:rPr lang="en-US" sz="2400" strike="noStrike" spc="-1" dirty="0">
                <a:solidFill>
                  <a:srgbClr val="B84742"/>
                </a:solidFill>
                <a:latin typeface="Roboto Condensed"/>
              </a:rPr>
              <a:t>information</a:t>
            </a:r>
            <a:r>
              <a:rPr lang="en-US" sz="2400" strike="noStrike" spc="-1" dirty="0">
                <a:solidFill>
                  <a:srgbClr val="212121"/>
                </a:solidFill>
                <a:latin typeface="Roboto Condensed"/>
              </a:rPr>
              <a:t> from it, like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Remote monitoring team members, </a:t>
            </a:r>
          </a:p>
          <a:p>
            <a:pPr marL="809640" lvl="1" indent="-352080" algn="just">
              <a:lnSpc>
                <a:spcPct val="90000"/>
              </a:lnSpc>
              <a:spcBef>
                <a:spcPts val="499"/>
              </a:spcBef>
              <a:buClr>
                <a:srgbClr val="B84742"/>
              </a:buClr>
              <a:buFont typeface="Wingdings 3" charset="2"/>
              <a:buChar char=""/>
              <a:tabLst>
                <a:tab pos="0" algn="l"/>
              </a:tabLst>
            </a:pPr>
            <a:r>
              <a:rPr lang="en-US" sz="2000" strike="noStrike" spc="-1" dirty="0">
                <a:solidFill>
                  <a:srgbClr val="212121"/>
                </a:solidFill>
                <a:latin typeface="Roboto Condensed"/>
              </a:rPr>
              <a:t>Data analytics </a:t>
            </a:r>
          </a:p>
        </p:txBody>
      </p:sp>
      <p:pic>
        <p:nvPicPr>
          <p:cNvPr id="257" name="Picture 3"/>
          <p:cNvPicPr/>
          <p:nvPr/>
        </p:nvPicPr>
        <p:blipFill>
          <a:blip r:embed="rId3"/>
          <a:srcRect l="36160" t="443" r="3094" b="1932"/>
          <a:stretch/>
        </p:blipFill>
        <p:spPr>
          <a:xfrm>
            <a:off x="6732000" y="993960"/>
            <a:ext cx="4947120" cy="4492080"/>
          </a:xfrm>
          <a:prstGeom prst="rect">
            <a:avLst/>
          </a:prstGeom>
          <a:ln>
            <a:noFill/>
          </a:ln>
        </p:spPr>
      </p:pic>
      <p:sp>
        <p:nvSpPr>
          <p:cNvPr id="5" name="Rounded Rectangle 4"/>
          <p:cNvSpPr/>
          <p:nvPr/>
        </p:nvSpPr>
        <p:spPr>
          <a:xfrm>
            <a:off x="9997440" y="152400"/>
            <a:ext cx="1889760" cy="4775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Cloud Computing</a:t>
            </a:r>
            <a:endParaRPr lang="en-IN" dirty="0"/>
          </a:p>
        </p:txBody>
      </p:sp>
    </p:spTree>
    <p:extLst>
      <p:ext uri="{BB962C8B-B14F-4D97-AF65-F5344CB8AC3E}">
        <p14:creationId xmlns:p14="http://schemas.microsoft.com/office/powerpoint/2010/main" val="1817905868"/>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256">
                                            <p:txEl>
                                              <p:pRg st="0" end="0"/>
                                            </p:txEl>
                                          </p:spTgt>
                                        </p:tgtEl>
                                        <p:attrNameLst>
                                          <p:attrName>style.visibility</p:attrName>
                                        </p:attrNameLst>
                                      </p:cBhvr>
                                      <p:to>
                                        <p:strVal val="visible"/>
                                      </p:to>
                                    </p:set>
                                    <p:animEffect transition="in" filter="fade">
                                      <p:cBhvr additive="repl">
                                        <p:cTn id="7" dur="500"/>
                                        <p:tgtEl>
                                          <p:spTgt spid="2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256">
                                            <p:txEl>
                                              <p:pRg st="1" end="1"/>
                                            </p:txEl>
                                          </p:spTgt>
                                        </p:tgtEl>
                                        <p:attrNameLst>
                                          <p:attrName>style.visibility</p:attrName>
                                        </p:attrNameLst>
                                      </p:cBhvr>
                                      <p:to>
                                        <p:strVal val="visible"/>
                                      </p:to>
                                    </p:set>
                                    <p:animEffect transition="in" filter="fade">
                                      <p:cBhvr additive="repl">
                                        <p:cTn id="12" dur="500"/>
                                        <p:tgtEl>
                                          <p:spTgt spid="256">
                                            <p:txEl>
                                              <p:pRg st="1" end="1"/>
                                            </p:txEl>
                                          </p:spTgt>
                                        </p:tgtEl>
                                      </p:cBhvr>
                                    </p:animEffect>
                                  </p:childTnLst>
                                </p:cTn>
                              </p:par>
                              <p:par>
                                <p:cTn id="13" presetID="10" presetClass="entr" fill="hold" nodeType="withEffect">
                                  <p:stCondLst>
                                    <p:cond delay="0"/>
                                  </p:stCondLst>
                                  <p:childTnLst>
                                    <p:set>
                                      <p:cBhvr>
                                        <p:cTn id="14" dur="1" fill="hold">
                                          <p:stCondLst>
                                            <p:cond delay="0"/>
                                          </p:stCondLst>
                                        </p:cTn>
                                        <p:tgtEl>
                                          <p:spTgt spid="256">
                                            <p:txEl>
                                              <p:pRg st="2" end="2"/>
                                            </p:txEl>
                                          </p:spTgt>
                                        </p:tgtEl>
                                        <p:attrNameLst>
                                          <p:attrName>style.visibility</p:attrName>
                                        </p:attrNameLst>
                                      </p:cBhvr>
                                      <p:to>
                                        <p:strVal val="visible"/>
                                      </p:to>
                                    </p:set>
                                    <p:animEffect transition="in" filter="fade">
                                      <p:cBhvr additive="repl">
                                        <p:cTn id="15" dur="500"/>
                                        <p:tgtEl>
                                          <p:spTgt spid="256">
                                            <p:txEl>
                                              <p:pRg st="2" end="2"/>
                                            </p:txEl>
                                          </p:spTgt>
                                        </p:tgtEl>
                                      </p:cBhvr>
                                    </p:animEffect>
                                  </p:childTnLst>
                                </p:cTn>
                              </p:par>
                              <p:par>
                                <p:cTn id="16" presetID="10" presetClass="entr" fill="hold" nodeType="withEffect">
                                  <p:stCondLst>
                                    <p:cond delay="0"/>
                                  </p:stCondLst>
                                  <p:childTnLst>
                                    <p:set>
                                      <p:cBhvr>
                                        <p:cTn id="17" dur="1" fill="hold">
                                          <p:stCondLst>
                                            <p:cond delay="0"/>
                                          </p:stCondLst>
                                        </p:cTn>
                                        <p:tgtEl>
                                          <p:spTgt spid="257"/>
                                        </p:tgtEl>
                                        <p:attrNameLst>
                                          <p:attrName>style.visibility</p:attrName>
                                        </p:attrNameLst>
                                      </p:cBhvr>
                                      <p:to>
                                        <p:strVal val="visible"/>
                                      </p:to>
                                    </p:set>
                                    <p:animEffect transition="in" filter="fade">
                                      <p:cBhvr additive="repl">
                                        <p:cTn id="18" dur="500"/>
                                        <p:tgtEl>
                                          <p:spTgt spid="25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nodeType="clickEffect">
                                  <p:stCondLst>
                                    <p:cond delay="0"/>
                                  </p:stCondLst>
                                  <p:childTnLst>
                                    <p:set>
                                      <p:cBhvr>
                                        <p:cTn id="22" dur="1" fill="hold">
                                          <p:stCondLst>
                                            <p:cond delay="0"/>
                                          </p:stCondLst>
                                        </p:cTn>
                                        <p:tgtEl>
                                          <p:spTgt spid="256">
                                            <p:txEl>
                                              <p:pRg st="3" end="3"/>
                                            </p:txEl>
                                          </p:spTgt>
                                        </p:tgtEl>
                                        <p:attrNameLst>
                                          <p:attrName>style.visibility</p:attrName>
                                        </p:attrNameLst>
                                      </p:cBhvr>
                                      <p:to>
                                        <p:strVal val="visible"/>
                                      </p:to>
                                    </p:set>
                                    <p:animEffect transition="in" filter="fade">
                                      <p:cBhvr additive="repl">
                                        <p:cTn id="23" dur="500"/>
                                        <p:tgtEl>
                                          <p:spTgt spid="256">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fill="hold" nodeType="clickEffect">
                                  <p:stCondLst>
                                    <p:cond delay="0"/>
                                  </p:stCondLst>
                                  <p:childTnLst>
                                    <p:set>
                                      <p:cBhvr>
                                        <p:cTn id="27" dur="1" fill="hold">
                                          <p:stCondLst>
                                            <p:cond delay="0"/>
                                          </p:stCondLst>
                                        </p:cTn>
                                        <p:tgtEl>
                                          <p:spTgt spid="256">
                                            <p:txEl>
                                              <p:pRg st="4" end="4"/>
                                            </p:txEl>
                                          </p:spTgt>
                                        </p:tgtEl>
                                        <p:attrNameLst>
                                          <p:attrName>style.visibility</p:attrName>
                                        </p:attrNameLst>
                                      </p:cBhvr>
                                      <p:to>
                                        <p:strVal val="visible"/>
                                      </p:to>
                                    </p:set>
                                    <p:animEffect transition="in" filter="fade">
                                      <p:cBhvr additive="repl">
                                        <p:cTn id="28" dur="500"/>
                                        <p:tgtEl>
                                          <p:spTgt spid="256">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fill="hold" nodeType="clickEffect">
                                  <p:stCondLst>
                                    <p:cond delay="0"/>
                                  </p:stCondLst>
                                  <p:childTnLst>
                                    <p:set>
                                      <p:cBhvr>
                                        <p:cTn id="32" dur="1" fill="hold">
                                          <p:stCondLst>
                                            <p:cond delay="0"/>
                                          </p:stCondLst>
                                        </p:cTn>
                                        <p:tgtEl>
                                          <p:spTgt spid="256">
                                            <p:txEl>
                                              <p:pRg st="5" end="5"/>
                                            </p:txEl>
                                          </p:spTgt>
                                        </p:tgtEl>
                                        <p:attrNameLst>
                                          <p:attrName>style.visibility</p:attrName>
                                        </p:attrNameLst>
                                      </p:cBhvr>
                                      <p:to>
                                        <p:strVal val="visible"/>
                                      </p:to>
                                    </p:set>
                                    <p:animEffect transition="in" filter="fade">
                                      <p:cBhvr additive="repl">
                                        <p:cTn id="33" dur="500"/>
                                        <p:tgtEl>
                                          <p:spTgt spid="256">
                                            <p:txEl>
                                              <p:pRg st="5" end="5"/>
                                            </p:txEl>
                                          </p:spTgt>
                                        </p:tgtEl>
                                      </p:cBhvr>
                                    </p:animEffect>
                                  </p:childTnLst>
                                </p:cTn>
                              </p:par>
                              <p:par>
                                <p:cTn id="34" presetID="10" presetClass="entr" fill="hold" nodeType="withEffect">
                                  <p:stCondLst>
                                    <p:cond delay="0"/>
                                  </p:stCondLst>
                                  <p:childTnLst>
                                    <p:set>
                                      <p:cBhvr>
                                        <p:cTn id="35" dur="1" fill="hold">
                                          <p:stCondLst>
                                            <p:cond delay="0"/>
                                          </p:stCondLst>
                                        </p:cTn>
                                        <p:tgtEl>
                                          <p:spTgt spid="256">
                                            <p:txEl>
                                              <p:pRg st="6" end="6"/>
                                            </p:txEl>
                                          </p:spTgt>
                                        </p:tgtEl>
                                        <p:attrNameLst>
                                          <p:attrName>style.visibility</p:attrName>
                                        </p:attrNameLst>
                                      </p:cBhvr>
                                      <p:to>
                                        <p:strVal val="visible"/>
                                      </p:to>
                                    </p:set>
                                    <p:animEffect transition="in" filter="fade">
                                      <p:cBhvr additive="repl">
                                        <p:cTn id="36" dur="500"/>
                                        <p:tgtEl>
                                          <p:spTgt spid="256">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nodeType="clickEffect">
                                  <p:stCondLst>
                                    <p:cond delay="0"/>
                                  </p:stCondLst>
                                  <p:childTnLst>
                                    <p:set>
                                      <p:cBhvr>
                                        <p:cTn id="40" dur="1" fill="hold">
                                          <p:stCondLst>
                                            <p:cond delay="0"/>
                                          </p:stCondLst>
                                        </p:cTn>
                                        <p:tgtEl>
                                          <p:spTgt spid="256">
                                            <p:txEl>
                                              <p:pRg st="7" end="7"/>
                                            </p:txEl>
                                          </p:spTgt>
                                        </p:tgtEl>
                                        <p:attrNameLst>
                                          <p:attrName>style.visibility</p:attrName>
                                        </p:attrNameLst>
                                      </p:cBhvr>
                                      <p:to>
                                        <p:strVal val="visible"/>
                                      </p:to>
                                    </p:set>
                                    <p:animEffect transition="in" filter="fade">
                                      <p:cBhvr additive="repl">
                                        <p:cTn id="41" dur="500"/>
                                        <p:tgtEl>
                                          <p:spTgt spid="2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IN" spc="-1" dirty="0">
                <a:solidFill>
                  <a:srgbClr val="373737"/>
                </a:solidFill>
                <a:latin typeface="Roboto Condensed"/>
                <a:ea typeface="+mn-ea"/>
                <a:cs typeface="+mn-cs"/>
              </a:rPr>
              <a:t>Software-as-a-Service (SaaS)</a:t>
            </a:r>
          </a:p>
        </p:txBody>
      </p:sp>
      <p:sp>
        <p:nvSpPr>
          <p:cNvPr id="5" name="Content Placeholder 4"/>
          <p:cNvSpPr>
            <a:spLocks noGrp="1"/>
          </p:cNvSpPr>
          <p:nvPr>
            <p:ph idx="1"/>
          </p:nvPr>
        </p:nvSpPr>
        <p:spPr>
          <a:xfrm>
            <a:off x="142904" y="711201"/>
            <a:ext cx="11612412" cy="5590565"/>
          </a:xfrm>
        </p:spPr>
        <p:txBody>
          <a:bodyPr/>
          <a:lstStyle/>
          <a:p>
            <a:r>
              <a:rPr lang="en-GB" sz="2250" dirty="0"/>
              <a:t>Complete software application as a service is provided to the user that is </a:t>
            </a:r>
            <a:r>
              <a:rPr lang="en-GB" sz="2250" dirty="0">
                <a:solidFill>
                  <a:srgbClr val="C00000"/>
                </a:solidFill>
              </a:rPr>
              <a:t>run and managed by the service provider</a:t>
            </a:r>
            <a:r>
              <a:rPr lang="en-GB" sz="2250" dirty="0" smtClean="0">
                <a:solidFill>
                  <a:srgbClr val="C00000"/>
                </a:solidFill>
              </a:rPr>
              <a:t>.</a:t>
            </a:r>
            <a:endParaRPr lang="en-GB" sz="2250" dirty="0"/>
          </a:p>
          <a:p>
            <a:r>
              <a:rPr lang="en-GB" sz="2250" dirty="0" smtClean="0"/>
              <a:t>It </a:t>
            </a:r>
            <a:r>
              <a:rPr lang="en-GB" sz="2250" dirty="0"/>
              <a:t>can also be called application as a service as a pay monthly, yearly etc. </a:t>
            </a:r>
            <a:r>
              <a:rPr lang="en-GB" sz="2250" dirty="0">
                <a:solidFill>
                  <a:srgbClr val="C00000"/>
                </a:solidFill>
              </a:rPr>
              <a:t>subscription</a:t>
            </a:r>
            <a:r>
              <a:rPr lang="en-GB" sz="2250" dirty="0"/>
              <a:t>.</a:t>
            </a:r>
          </a:p>
          <a:p>
            <a:r>
              <a:rPr lang="en-GB" sz="2250" dirty="0"/>
              <a:t>In SaaS, user </a:t>
            </a:r>
            <a:r>
              <a:rPr lang="en-GB" sz="2250" dirty="0">
                <a:solidFill>
                  <a:srgbClr val="C00000"/>
                </a:solidFill>
              </a:rPr>
              <a:t>don't need to worry about software up-gradation and management</a:t>
            </a:r>
            <a:r>
              <a:rPr lang="en-GB" sz="2250" dirty="0"/>
              <a:t>.</a:t>
            </a:r>
          </a:p>
          <a:p>
            <a:r>
              <a:rPr lang="en-GB" sz="2250" dirty="0"/>
              <a:t>A common example of a SaaS application is web-based email where you can send and receive email without having to manage the server that the email program </a:t>
            </a:r>
            <a:r>
              <a:rPr lang="en-GB" sz="2250" dirty="0" smtClean="0"/>
              <a:t>is written.</a:t>
            </a:r>
            <a:endParaRPr lang="en-GB" sz="2250" dirty="0"/>
          </a:p>
          <a:p>
            <a:endParaRPr lang="en-IN" sz="225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76" y="3299999"/>
            <a:ext cx="4267716" cy="2483944"/>
          </a:xfrm>
          <a:prstGeom prst="rect">
            <a:avLst/>
          </a:prstGeom>
        </p:spPr>
      </p:pic>
      <p:pic>
        <p:nvPicPr>
          <p:cNvPr id="8" name="Picture 7"/>
          <p:cNvPicPr>
            <a:picLocks noChangeAspect="1"/>
          </p:cNvPicPr>
          <p:nvPr/>
        </p:nvPicPr>
        <p:blipFill>
          <a:blip r:embed="rId4"/>
          <a:stretch>
            <a:fillRect/>
          </a:stretch>
        </p:blipFill>
        <p:spPr>
          <a:xfrm>
            <a:off x="6623581" y="3311432"/>
            <a:ext cx="3962358" cy="2472511"/>
          </a:xfrm>
          <a:prstGeom prst="rect">
            <a:avLst/>
          </a:prstGeom>
        </p:spPr>
      </p:pic>
    </p:spTree>
    <p:extLst>
      <p:ext uri="{BB962C8B-B14F-4D97-AF65-F5344CB8AC3E}">
        <p14:creationId xmlns:p14="http://schemas.microsoft.com/office/powerpoint/2010/main" val="100831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a:t>It provides a </a:t>
            </a:r>
            <a:r>
              <a:rPr lang="en-GB" dirty="0">
                <a:solidFill>
                  <a:srgbClr val="C00000"/>
                </a:solidFill>
              </a:rPr>
              <a:t>development environment </a:t>
            </a:r>
            <a:r>
              <a:rPr lang="en-GB" dirty="0"/>
              <a:t>to application developers.</a:t>
            </a:r>
          </a:p>
          <a:p>
            <a:r>
              <a:rPr lang="en-GB" dirty="0"/>
              <a:t>Operating system, programming-language execution environment, database, web server, development tools, APIs, libraries, etc., will be provided by the cloud service provider. </a:t>
            </a:r>
          </a:p>
          <a:p>
            <a:r>
              <a:rPr lang="en-GB" dirty="0"/>
              <a:t>Users have to </a:t>
            </a:r>
            <a:r>
              <a:rPr lang="en-GB" dirty="0">
                <a:solidFill>
                  <a:srgbClr val="C00000"/>
                </a:solidFill>
              </a:rPr>
              <a:t>build, manage and maintain the applications</a:t>
            </a:r>
            <a:r>
              <a:rPr lang="en-GB" dirty="0"/>
              <a:t>.</a:t>
            </a:r>
          </a:p>
          <a:p>
            <a:r>
              <a:rPr lang="en-GB" dirty="0">
                <a:solidFill>
                  <a:srgbClr val="C00000"/>
                </a:solidFill>
              </a:rPr>
              <a:t>Application developers develop and run their software on a cloud platform</a:t>
            </a:r>
            <a:r>
              <a:rPr lang="en-GB" dirty="0"/>
              <a:t> instead of directly buying and managing the essential hardware and software layers.</a:t>
            </a:r>
          </a:p>
          <a:p>
            <a:pPr algn="l"/>
            <a:r>
              <a:rPr lang="en-GB" dirty="0"/>
              <a:t>AWS Lambda, Google App </a:t>
            </a:r>
            <a:r>
              <a:rPr lang="en-GB" dirty="0" smtClean="0"/>
              <a:t>Engine, IBM </a:t>
            </a:r>
            <a:r>
              <a:rPr lang="en-GB" dirty="0"/>
              <a:t>Cloud Foundry, Oracle Cloud </a:t>
            </a:r>
            <a:r>
              <a:rPr lang="en-GB" dirty="0" smtClean="0"/>
              <a:t>Platform, Red Hat-</a:t>
            </a:r>
            <a:r>
              <a:rPr lang="en-GB" dirty="0" err="1" smtClean="0"/>
              <a:t>OpenShift</a:t>
            </a:r>
            <a:r>
              <a:rPr lang="en-GB" dirty="0"/>
              <a:t>, </a:t>
            </a:r>
            <a:r>
              <a:rPr lang="en-GB" dirty="0" err="1"/>
              <a:t>Zoho</a:t>
            </a:r>
            <a:r>
              <a:rPr lang="en-GB" dirty="0"/>
              <a:t> </a:t>
            </a:r>
            <a:r>
              <a:rPr lang="en-GB" dirty="0" smtClean="0"/>
              <a:t>etc.</a:t>
            </a:r>
            <a:endParaRPr lang="en-GB" dirty="0"/>
          </a:p>
          <a:p>
            <a:endParaRPr lang="en-IN" dirty="0"/>
          </a:p>
        </p:txBody>
      </p:sp>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Platform-as-a-Service (</a:t>
            </a:r>
            <a:r>
              <a:rPr lang="en-IN" spc="-1" dirty="0" err="1">
                <a:solidFill>
                  <a:srgbClr val="373737"/>
                </a:solidFill>
                <a:latin typeface="Roboto Condensed"/>
                <a:ea typeface="+mn-ea"/>
                <a:cs typeface="+mn-cs"/>
              </a:rPr>
              <a:t>PaaS</a:t>
            </a:r>
            <a:r>
              <a:rPr lang="en-IN" spc="-1" dirty="0">
                <a:solidFill>
                  <a:srgbClr val="373737"/>
                </a:solidFill>
                <a:latin typeface="Roboto Condensed"/>
                <a:ea typeface="+mn-ea"/>
                <a:cs typeface="+mn-cs"/>
              </a:rPr>
              <a:t>)</a:t>
            </a:r>
          </a:p>
        </p:txBody>
      </p:sp>
      <p:pic>
        <p:nvPicPr>
          <p:cNvPr id="4" name="Picture 3"/>
          <p:cNvPicPr>
            <a:picLocks noChangeAspect="1"/>
          </p:cNvPicPr>
          <p:nvPr/>
        </p:nvPicPr>
        <p:blipFill>
          <a:blip r:embed="rId3"/>
          <a:stretch>
            <a:fillRect/>
          </a:stretch>
        </p:blipFill>
        <p:spPr>
          <a:xfrm>
            <a:off x="3859892" y="3931120"/>
            <a:ext cx="4272993" cy="2700532"/>
          </a:xfrm>
          <a:prstGeom prst="rect">
            <a:avLst/>
          </a:prstGeom>
        </p:spPr>
      </p:pic>
    </p:spTree>
    <p:extLst>
      <p:ext uri="{BB962C8B-B14F-4D97-AF65-F5344CB8AC3E}">
        <p14:creationId xmlns:p14="http://schemas.microsoft.com/office/powerpoint/2010/main" val="182108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dirty="0" err="1"/>
              <a:t>IaaS</a:t>
            </a:r>
            <a:r>
              <a:rPr lang="en-GB" dirty="0"/>
              <a:t> provides </a:t>
            </a:r>
            <a:r>
              <a:rPr lang="en-GB" dirty="0">
                <a:solidFill>
                  <a:srgbClr val="C00000"/>
                </a:solidFill>
              </a:rPr>
              <a:t>access to computing hardware, networking features, and data storage space</a:t>
            </a:r>
            <a:r>
              <a:rPr lang="en-GB" dirty="0"/>
              <a:t>. </a:t>
            </a:r>
          </a:p>
          <a:p>
            <a:r>
              <a:rPr lang="en-GB" dirty="0"/>
              <a:t>Where the consumer is able to deploy and run software, which can include operating systems and applications. </a:t>
            </a:r>
          </a:p>
          <a:p>
            <a:r>
              <a:rPr lang="en-GB" dirty="0"/>
              <a:t>The consumer </a:t>
            </a:r>
            <a:r>
              <a:rPr lang="en-GB" dirty="0">
                <a:solidFill>
                  <a:schemeClr val="accent4">
                    <a:lumMod val="50000"/>
                  </a:schemeClr>
                </a:solidFill>
              </a:rPr>
              <a:t>does not manage or control the underlying cloud infrastructure </a:t>
            </a:r>
            <a:r>
              <a:rPr lang="en-GB" dirty="0"/>
              <a:t>but has </a:t>
            </a:r>
            <a:r>
              <a:rPr lang="en-GB" dirty="0">
                <a:solidFill>
                  <a:srgbClr val="C00000"/>
                </a:solidFill>
              </a:rPr>
              <a:t>control over operating systems, storage, and deployed </a:t>
            </a:r>
            <a:r>
              <a:rPr lang="en-GB" dirty="0" smtClean="0">
                <a:solidFill>
                  <a:srgbClr val="C00000"/>
                </a:solidFill>
              </a:rPr>
              <a:t>applications.</a:t>
            </a:r>
            <a:endParaRPr lang="en-GB" dirty="0">
              <a:solidFill>
                <a:srgbClr val="C00000"/>
              </a:solidFill>
            </a:endParaRPr>
          </a:p>
          <a:p>
            <a:r>
              <a:rPr lang="en-GB" dirty="0"/>
              <a:t>This service </a:t>
            </a:r>
            <a:r>
              <a:rPr lang="en-GB" dirty="0" smtClean="0"/>
              <a:t>provides the </a:t>
            </a:r>
            <a:r>
              <a:rPr lang="en-GB" dirty="0"/>
              <a:t>highest </a:t>
            </a:r>
            <a:r>
              <a:rPr lang="en-GB" dirty="0" smtClean="0"/>
              <a:t>level access. </a:t>
            </a:r>
            <a:endParaRPr lang="en-GB" dirty="0"/>
          </a:p>
        </p:txBody>
      </p:sp>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Infrastructure-as-a-Service (</a:t>
            </a:r>
            <a:r>
              <a:rPr lang="en-IN" spc="-1" dirty="0" err="1">
                <a:solidFill>
                  <a:srgbClr val="373737"/>
                </a:solidFill>
                <a:latin typeface="Roboto Condensed"/>
                <a:ea typeface="+mn-ea"/>
                <a:cs typeface="+mn-cs"/>
              </a:rPr>
              <a:t>IaaS</a:t>
            </a:r>
            <a:r>
              <a:rPr lang="en-IN" spc="-1" dirty="0">
                <a:solidFill>
                  <a:srgbClr val="373737"/>
                </a:solidFill>
                <a:latin typeface="Roboto Condensed"/>
                <a:ea typeface="+mn-ea"/>
                <a:cs typeface="+mn-cs"/>
              </a:rPr>
              <a:t>)</a:t>
            </a:r>
          </a:p>
        </p:txBody>
      </p:sp>
      <p:pic>
        <p:nvPicPr>
          <p:cNvPr id="263" name="Picture 4"/>
          <p:cNvPicPr/>
          <p:nvPr/>
        </p:nvPicPr>
        <p:blipFill rotWithShape="1">
          <a:blip r:embed="rId3">
            <a:clrChange>
              <a:clrFrom>
                <a:srgbClr val="C4E3FF"/>
              </a:clrFrom>
              <a:clrTo>
                <a:srgbClr val="C4E3FF">
                  <a:alpha val="0"/>
                </a:srgbClr>
              </a:clrTo>
            </a:clrChange>
            <a:extLst>
              <a:ext uri="{BEBA8EAE-BF5A-486C-A8C5-ECC9F3942E4B}">
                <a14:imgProps xmlns:a14="http://schemas.microsoft.com/office/drawing/2010/main">
                  <a14:imgLayer r:embed="rId4">
                    <a14:imgEffect>
                      <a14:saturation sat="400000"/>
                    </a14:imgEffect>
                  </a14:imgLayer>
                </a14:imgProps>
              </a:ext>
            </a:extLst>
          </a:blip>
          <a:srcRect l="1556" t="34859" r="1909" b="7848"/>
          <a:stretch/>
        </p:blipFill>
        <p:spPr>
          <a:xfrm>
            <a:off x="6029160" y="3951027"/>
            <a:ext cx="6162840" cy="1821140"/>
          </a:xfrm>
          <a:prstGeom prst="rect">
            <a:avLst/>
          </a:prstGeom>
          <a:ln>
            <a:noFill/>
          </a:ln>
        </p:spPr>
      </p:pic>
      <p:pic>
        <p:nvPicPr>
          <p:cNvPr id="4" name="Picture 3"/>
          <p:cNvPicPr>
            <a:picLocks noChangeAspect="1"/>
          </p:cNvPicPr>
          <p:nvPr/>
        </p:nvPicPr>
        <p:blipFill>
          <a:blip r:embed="rId5"/>
          <a:stretch>
            <a:fillRect/>
          </a:stretch>
        </p:blipFill>
        <p:spPr>
          <a:xfrm>
            <a:off x="1333500" y="3466333"/>
            <a:ext cx="4762500" cy="3000375"/>
          </a:xfrm>
          <a:prstGeom prst="rect">
            <a:avLst/>
          </a:prstGeom>
        </p:spPr>
      </p:pic>
    </p:spTree>
    <p:extLst>
      <p:ext uri="{BB962C8B-B14F-4D97-AF65-F5344CB8AC3E}">
        <p14:creationId xmlns:p14="http://schemas.microsoft.com/office/powerpoint/2010/main" val="3336199804"/>
      </p:ext>
    </p:extLst>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Cloud Computing Services Examples</a:t>
            </a:r>
          </a:p>
        </p:txBody>
      </p:sp>
      <p:pic>
        <p:nvPicPr>
          <p:cNvPr id="1026" name="Picture 2" descr="https://static.wixstatic.com/media/bb3ad0_7fca52fd11ba4e418a2ab2a1420fd721~mv2.png/v1/fill/w_666,h_330,al_c,q_85,usm_0.66_1.00_0.01,enc_auto/bb3ad0_7fca52fd11ba4e418a2ab2a1420fd721~m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016" y="915761"/>
            <a:ext cx="9539968" cy="4727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40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pc="-1" dirty="0">
                <a:solidFill>
                  <a:srgbClr val="373737"/>
                </a:solidFill>
                <a:latin typeface="Roboto Condensed"/>
                <a:ea typeface="+mn-ea"/>
                <a:cs typeface="+mn-cs"/>
              </a:rPr>
              <a:t>Types of Cloud Based on Services </a:t>
            </a:r>
          </a:p>
        </p:txBody>
      </p:sp>
      <p:sp>
        <p:nvSpPr>
          <p:cNvPr id="5" name="Content Placeholder 4"/>
          <p:cNvSpPr>
            <a:spLocks noGrp="1"/>
          </p:cNvSpPr>
          <p:nvPr>
            <p:ph idx="1"/>
          </p:nvPr>
        </p:nvSpPr>
        <p:spPr/>
        <p:txBody>
          <a:bodyPr/>
          <a:lstStyle/>
          <a:p>
            <a:r>
              <a:rPr lang="en-US" dirty="0"/>
              <a:t>Software-as-a-Service (SaaS): </a:t>
            </a:r>
            <a:endParaRPr lang="en-US" dirty="0" smtClean="0"/>
          </a:p>
          <a:p>
            <a:pPr lvl="1"/>
            <a:r>
              <a:rPr lang="en-US" dirty="0" smtClean="0"/>
              <a:t>Complete </a:t>
            </a:r>
            <a:r>
              <a:rPr lang="en-US" dirty="0"/>
              <a:t>software application as a service is provided to the user. </a:t>
            </a:r>
            <a:endParaRPr lang="en-US" dirty="0" smtClean="0"/>
          </a:p>
          <a:p>
            <a:pPr lvl="1"/>
            <a:r>
              <a:rPr lang="en-US" dirty="0" smtClean="0"/>
              <a:t>It is application </a:t>
            </a:r>
            <a:r>
              <a:rPr lang="en-US" dirty="0"/>
              <a:t>as a service as well, pay monthly, yearly etc. as </a:t>
            </a:r>
            <a:r>
              <a:rPr lang="en-US" dirty="0" smtClean="0"/>
              <a:t>subscription</a:t>
            </a:r>
            <a:endParaRPr lang="en-US" dirty="0"/>
          </a:p>
          <a:p>
            <a:r>
              <a:rPr lang="en-US" dirty="0"/>
              <a:t>Platform-as-a-Service (</a:t>
            </a:r>
            <a:r>
              <a:rPr lang="en-US" dirty="0" err="1"/>
              <a:t>PaaS</a:t>
            </a:r>
            <a:r>
              <a:rPr lang="en-US" dirty="0"/>
              <a:t>): </a:t>
            </a:r>
            <a:endParaRPr lang="en-US" dirty="0" smtClean="0"/>
          </a:p>
          <a:p>
            <a:pPr lvl="1"/>
            <a:r>
              <a:rPr lang="en-US" dirty="0" smtClean="0"/>
              <a:t>Development </a:t>
            </a:r>
            <a:r>
              <a:rPr lang="en-US" dirty="0"/>
              <a:t>tools, APIs, libraries etc. will be provided by the cloud service provider.  </a:t>
            </a:r>
            <a:endParaRPr lang="en-US" dirty="0" smtClean="0"/>
          </a:p>
          <a:p>
            <a:pPr lvl="1"/>
            <a:r>
              <a:rPr lang="en-US" dirty="0" smtClean="0"/>
              <a:t>Users </a:t>
            </a:r>
            <a:r>
              <a:rPr lang="en-US" dirty="0"/>
              <a:t>have to build, manage and maintain the applications (provides platform to develop) </a:t>
            </a:r>
          </a:p>
          <a:p>
            <a:r>
              <a:rPr lang="en-US" dirty="0"/>
              <a:t>Infrastructure-as-a-Service (</a:t>
            </a:r>
            <a:r>
              <a:rPr lang="en-US" dirty="0" err="1"/>
              <a:t>IaaS</a:t>
            </a:r>
            <a:r>
              <a:rPr lang="en-US" dirty="0"/>
              <a:t>): </a:t>
            </a:r>
            <a:endParaRPr lang="en-US" dirty="0" smtClean="0"/>
          </a:p>
          <a:p>
            <a:pPr lvl="1"/>
            <a:r>
              <a:rPr lang="en-US" dirty="0" smtClean="0"/>
              <a:t>Virtual </a:t>
            </a:r>
            <a:r>
              <a:rPr lang="en-US" dirty="0"/>
              <a:t>Machines kind of support. </a:t>
            </a:r>
            <a:endParaRPr lang="en-US" dirty="0" smtClean="0"/>
          </a:p>
          <a:p>
            <a:pPr lvl="1"/>
            <a:r>
              <a:rPr lang="en-US" dirty="0" smtClean="0"/>
              <a:t>Users </a:t>
            </a:r>
            <a:r>
              <a:rPr lang="en-US" dirty="0"/>
              <a:t>shall manage the machines</a:t>
            </a:r>
            <a:r>
              <a:rPr lang="en-US" dirty="0" smtClean="0"/>
              <a:t>.</a:t>
            </a:r>
          </a:p>
          <a:p>
            <a:pPr lvl="1"/>
            <a:r>
              <a:rPr lang="en-US" dirty="0" smtClean="0"/>
              <a:t>Users </a:t>
            </a:r>
            <a:r>
              <a:rPr lang="en-US" dirty="0"/>
              <a:t>shall select the OS and underlying applications</a:t>
            </a:r>
            <a:r>
              <a:rPr lang="en-US" dirty="0" smtClean="0"/>
              <a:t>.</a:t>
            </a:r>
          </a:p>
          <a:p>
            <a:pPr lvl="1"/>
            <a:r>
              <a:rPr lang="en-US" dirty="0" smtClean="0"/>
              <a:t>PAY </a:t>
            </a:r>
            <a:r>
              <a:rPr lang="en-US" dirty="0"/>
              <a:t>as YOU use! (with </a:t>
            </a:r>
            <a:r>
              <a:rPr lang="en-US" dirty="0" err="1"/>
              <a:t>IaaS</a:t>
            </a:r>
            <a:r>
              <a:rPr lang="en-US" dirty="0"/>
              <a:t> approach, you choose virtual machines over physical machines) </a:t>
            </a:r>
          </a:p>
          <a:p>
            <a:pPr marL="0" indent="0">
              <a:buNone/>
            </a:pPr>
            <a:endParaRPr lang="en-US" dirty="0"/>
          </a:p>
          <a:p>
            <a:endParaRPr lang="en-US" dirty="0"/>
          </a:p>
        </p:txBody>
      </p:sp>
    </p:spTree>
    <p:extLst>
      <p:ext uri="{BB962C8B-B14F-4D97-AF65-F5344CB8AC3E}">
        <p14:creationId xmlns:p14="http://schemas.microsoft.com/office/powerpoint/2010/main" val="426326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 dirty="0">
                <a:solidFill>
                  <a:srgbClr val="373737"/>
                </a:solidFill>
                <a:latin typeface="Roboto Condensed"/>
                <a:ea typeface="+mn-ea"/>
                <a:cs typeface="+mn-cs"/>
              </a:rPr>
              <a:t>Fog Computing</a:t>
            </a:r>
          </a:p>
        </p:txBody>
      </p:sp>
      <p:sp>
        <p:nvSpPr>
          <p:cNvPr id="3" name="Content Placeholder 2"/>
          <p:cNvSpPr>
            <a:spLocks noGrp="1"/>
          </p:cNvSpPr>
          <p:nvPr>
            <p:ph idx="1"/>
          </p:nvPr>
        </p:nvSpPr>
        <p:spPr>
          <a:xfrm>
            <a:off x="131180" y="876144"/>
            <a:ext cx="11944706" cy="5590565"/>
          </a:xfrm>
        </p:spPr>
        <p:txBody>
          <a:bodyPr/>
          <a:lstStyle/>
          <a:p>
            <a:r>
              <a:rPr lang="en-US" dirty="0"/>
              <a:t>Cisco coined the term fog computing (or fogging) in 2014, so it is new to the general </a:t>
            </a:r>
            <a:r>
              <a:rPr lang="en-US" dirty="0" smtClean="0"/>
              <a:t>public.</a:t>
            </a:r>
          </a:p>
          <a:p>
            <a:r>
              <a:rPr lang="en-US" dirty="0" smtClean="0"/>
              <a:t>Fog </a:t>
            </a:r>
            <a:r>
              <a:rPr lang="en-US" dirty="0"/>
              <a:t>and cloud computing are </a:t>
            </a:r>
            <a:r>
              <a:rPr lang="en-US" dirty="0" smtClean="0"/>
              <a:t>inter-twined.</a:t>
            </a:r>
          </a:p>
          <a:p>
            <a:r>
              <a:rPr lang="en-US" dirty="0" smtClean="0"/>
              <a:t>In nature</a:t>
            </a:r>
          </a:p>
          <a:p>
            <a:pPr lvl="1"/>
            <a:r>
              <a:rPr lang="en-US" dirty="0" smtClean="0"/>
              <a:t>Fog </a:t>
            </a:r>
            <a:r>
              <a:rPr lang="en-US" dirty="0"/>
              <a:t>is closer to Earth than </a:t>
            </a:r>
            <a:r>
              <a:rPr lang="en-US" dirty="0" smtClean="0"/>
              <a:t>clouds</a:t>
            </a:r>
          </a:p>
          <a:p>
            <a:r>
              <a:rPr lang="en-US" dirty="0" smtClean="0"/>
              <a:t>In </a:t>
            </a:r>
            <a:r>
              <a:rPr lang="en-US" dirty="0"/>
              <a:t>the tech world, it's the same; </a:t>
            </a:r>
            <a:endParaRPr lang="en-US" dirty="0" smtClean="0"/>
          </a:p>
          <a:p>
            <a:pPr lvl="1"/>
            <a:r>
              <a:rPr lang="en-US" dirty="0" smtClean="0"/>
              <a:t>Fog </a:t>
            </a:r>
            <a:r>
              <a:rPr lang="en-US" dirty="0"/>
              <a:t>is closer to end-users, bringing cloud capabilities to the </a:t>
            </a:r>
            <a:r>
              <a:rPr lang="en-US" dirty="0" smtClean="0"/>
              <a:t>ground.</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54871" y="3952191"/>
            <a:ext cx="4454921" cy="2514518"/>
          </a:xfrm>
          <a:prstGeom prst="rect">
            <a:avLst/>
          </a:prstGeom>
        </p:spPr>
      </p:pic>
    </p:spTree>
    <p:extLst>
      <p:ext uri="{BB962C8B-B14F-4D97-AF65-F5344CB8AC3E}">
        <p14:creationId xmlns:p14="http://schemas.microsoft.com/office/powerpoint/2010/main" val="9446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pc="-1" dirty="0">
                <a:solidFill>
                  <a:srgbClr val="373737"/>
                </a:solidFill>
                <a:latin typeface="Roboto Condensed"/>
                <a:ea typeface="+mn-ea"/>
                <a:cs typeface="+mn-cs"/>
              </a:rPr>
              <a:t>Fog Computing</a:t>
            </a:r>
            <a:endParaRPr lang="en-IN" spc="-1" dirty="0">
              <a:solidFill>
                <a:srgbClr val="373737"/>
              </a:solidFill>
              <a:latin typeface="Roboto Condensed"/>
              <a:ea typeface="+mn-ea"/>
              <a:cs typeface="+mn-cs"/>
            </a:endParaRPr>
          </a:p>
        </p:txBody>
      </p:sp>
      <p:sp>
        <p:nvSpPr>
          <p:cNvPr id="5" name="Content Placeholder 4"/>
          <p:cNvSpPr>
            <a:spLocks noGrp="1"/>
          </p:cNvSpPr>
          <p:nvPr>
            <p:ph idx="1"/>
          </p:nvPr>
        </p:nvSpPr>
        <p:spPr/>
        <p:txBody>
          <a:bodyPr/>
          <a:lstStyle/>
          <a:p>
            <a:r>
              <a:rPr lang="en-GB" dirty="0"/>
              <a:t>Fog is an extension of cloud computing that consists of multiple edge nodes directly connected to physical devices.</a:t>
            </a:r>
          </a:p>
          <a:p>
            <a:r>
              <a:rPr lang="en-GB" dirty="0"/>
              <a:t>The considerable processing power of edge nodes allows them to compute large amounts of data without sending them to distant </a:t>
            </a:r>
            <a:r>
              <a:rPr lang="en-GB" dirty="0" smtClean="0"/>
              <a:t>servers.</a:t>
            </a:r>
            <a:endParaRPr lang="en-IN"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1490775" y="2478266"/>
            <a:ext cx="9007241" cy="3233104"/>
          </a:xfrm>
          <a:prstGeom prst="rect">
            <a:avLst/>
          </a:prstGeom>
        </p:spPr>
      </p:pic>
    </p:spTree>
    <p:extLst>
      <p:ext uri="{BB962C8B-B14F-4D97-AF65-F5344CB8AC3E}">
        <p14:creationId xmlns:p14="http://schemas.microsoft.com/office/powerpoint/2010/main" val="235845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pc="-1" dirty="0">
                <a:solidFill>
                  <a:srgbClr val="373737"/>
                </a:solidFill>
                <a:latin typeface="Roboto Condensed"/>
                <a:ea typeface="+mn-ea"/>
                <a:cs typeface="+mn-cs"/>
              </a:rPr>
              <a:t>Data Flow – Smart Farm IoT System</a:t>
            </a:r>
            <a:endParaRPr lang="en-IN" spc="-1" dirty="0">
              <a:solidFill>
                <a:srgbClr val="373737"/>
              </a:solidFill>
              <a:latin typeface="Roboto Condensed"/>
              <a:ea typeface="+mn-ea"/>
              <a:cs typeface="+mn-cs"/>
            </a:endParaRPr>
          </a:p>
        </p:txBody>
      </p:sp>
      <p:graphicFrame>
        <p:nvGraphicFramePr>
          <p:cNvPr id="9" name="Diagram 8"/>
          <p:cNvGraphicFramePr/>
          <p:nvPr>
            <p:extLst/>
          </p:nvPr>
        </p:nvGraphicFramePr>
        <p:xfrm>
          <a:off x="1820985" y="71120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Up Arrow 3"/>
          <p:cNvSpPr/>
          <p:nvPr/>
        </p:nvSpPr>
        <p:spPr>
          <a:xfrm>
            <a:off x="3367454" y="879231"/>
            <a:ext cx="668215" cy="486214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12"/>
          <a:stretch>
            <a:fillRect/>
          </a:stretch>
        </p:blipFill>
        <p:spPr>
          <a:xfrm>
            <a:off x="7700108" y="4904088"/>
            <a:ext cx="2459892" cy="1479779"/>
          </a:xfrm>
          <a:prstGeom prst="rect">
            <a:avLst/>
          </a:prstGeom>
        </p:spPr>
      </p:pic>
      <p:pic>
        <p:nvPicPr>
          <p:cNvPr id="7" name="Picture 6"/>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rot="16200000">
            <a:off x="8808068" y="4222325"/>
            <a:ext cx="681763" cy="681763"/>
          </a:xfrm>
          <a:prstGeom prst="rect">
            <a:avLst/>
          </a:prstGeom>
        </p:spPr>
      </p:pic>
    </p:spTree>
    <p:extLst>
      <p:ext uri="{BB962C8B-B14F-4D97-AF65-F5344CB8AC3E}">
        <p14:creationId xmlns:p14="http://schemas.microsoft.com/office/powerpoint/2010/main" val="99131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graphicEl>
                                              <a:dgm id="{94BC84F2-DE30-4949-BFC8-74ADFB8B4C7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graphicEl>
                                              <a:dgm id="{33959547-E277-4A6D-8E66-3E340B457CE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graphicEl>
                                              <a:dgm id="{608F691A-FBD8-4631-B6F5-C0392F51BF2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graphicEl>
                                              <a:dgm id="{178B10C7-3E5E-4553-A3D0-3DE19668CE2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graphicEl>
                                              <a:dgm id="{C0BFD382-95C4-409F-BF79-C52B61AD0CD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graphicEl>
                                              <a:dgm id="{63A89D62-65FC-4F28-9306-0424DD5C6AAB}"/>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graphicEl>
                                              <a:dgm id="{ADCDD4A6-DF7C-4446-9DF3-1769F7C8F14C}"/>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graphicEl>
                                              <a:dgm id="{4297055F-364E-4B2E-A592-632C76D2EFB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graphicEl>
                                              <a:dgm id="{415C76E9-93AB-4E1B-B067-45841F9D422C}"/>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graphicEl>
                                              <a:dgm id="{517B78D2-23AE-4D8C-8A45-0BF428E06A9D}"/>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graphicEl>
                                              <a:dgm id="{205C962E-91B6-45E1-BBCB-DD099147D71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rev="1"/>
        </p:bldSub>
      </p:bldGraphic>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pc="-1" dirty="0">
                <a:solidFill>
                  <a:srgbClr val="373737"/>
                </a:solidFill>
                <a:latin typeface="Roboto Condensed"/>
                <a:ea typeface="+mn-ea"/>
                <a:cs typeface="+mn-cs"/>
              </a:rPr>
              <a:t>Fog Computing vs. Cloud Computing</a:t>
            </a:r>
          </a:p>
        </p:txBody>
      </p:sp>
      <p:sp>
        <p:nvSpPr>
          <p:cNvPr id="4" name="Content Placeholder 3"/>
          <p:cNvSpPr>
            <a:spLocks noGrp="1"/>
          </p:cNvSpPr>
          <p:nvPr>
            <p:ph idx="1"/>
          </p:nvPr>
        </p:nvSpPr>
        <p:spPr>
          <a:xfrm>
            <a:off x="125319" y="863600"/>
            <a:ext cx="5721566" cy="5590565"/>
          </a:xfrm>
        </p:spPr>
        <p:txBody>
          <a:bodyPr/>
          <a:lstStyle/>
          <a:p>
            <a:pPr marL="228600" indent="-228600" algn="l">
              <a:buFont typeface="Arial" panose="020B0604020202020204" pitchFamily="34" charset="0"/>
              <a:buChar char="•"/>
            </a:pPr>
            <a:r>
              <a:rPr lang="en-US" sz="2800" dirty="0">
                <a:solidFill>
                  <a:srgbClr val="C00000"/>
                </a:solidFill>
              </a:rPr>
              <a:t>Fog Computing</a:t>
            </a:r>
          </a:p>
          <a:p>
            <a:r>
              <a:rPr lang="en-US" sz="2800" dirty="0" smtClean="0"/>
              <a:t>Multiple Nodes and Nodes Connected to cloud</a:t>
            </a:r>
          </a:p>
          <a:p>
            <a:endParaRPr lang="en-US" dirty="0"/>
          </a:p>
        </p:txBody>
      </p:sp>
      <p:sp>
        <p:nvSpPr>
          <p:cNvPr id="5" name="Content Placeholder 4"/>
          <p:cNvSpPr>
            <a:spLocks noGrp="1"/>
          </p:cNvSpPr>
          <p:nvPr>
            <p:ph idx="4294967295"/>
          </p:nvPr>
        </p:nvSpPr>
        <p:spPr>
          <a:xfrm>
            <a:off x="6242050" y="863600"/>
            <a:ext cx="5949950" cy="5594350"/>
          </a:xfrm>
        </p:spPr>
        <p:txBody>
          <a:bodyPr/>
          <a:lstStyle/>
          <a:p>
            <a:r>
              <a:rPr lang="en-US" dirty="0" smtClean="0">
                <a:solidFill>
                  <a:srgbClr val="C00000"/>
                </a:solidFill>
              </a:rPr>
              <a:t>Cloud Computing</a:t>
            </a:r>
          </a:p>
          <a:p>
            <a:r>
              <a:rPr lang="en-US" dirty="0" smtClean="0"/>
              <a:t>Directly the End-Devices are connected to Cloud</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2050" y="2177143"/>
            <a:ext cx="5099352" cy="3824514"/>
          </a:xfrm>
          <a:prstGeom prst="rect">
            <a:avLst/>
          </a:prstGeom>
        </p:spPr>
      </p:pic>
      <p:pic>
        <p:nvPicPr>
          <p:cNvPr id="8" name="Picture 7"/>
          <p:cNvPicPr>
            <a:picLocks noChangeAspect="1"/>
          </p:cNvPicPr>
          <p:nvPr/>
        </p:nvPicPr>
        <p:blipFill>
          <a:blip r:embed="rId3"/>
          <a:stretch>
            <a:fillRect/>
          </a:stretch>
        </p:blipFill>
        <p:spPr>
          <a:xfrm>
            <a:off x="262605" y="2387600"/>
            <a:ext cx="5446993" cy="3614057"/>
          </a:xfrm>
          <a:prstGeom prst="rect">
            <a:avLst/>
          </a:prstGeom>
        </p:spPr>
      </p:pic>
    </p:spTree>
    <p:extLst>
      <p:ext uri="{BB962C8B-B14F-4D97-AF65-F5344CB8AC3E}">
        <p14:creationId xmlns:p14="http://schemas.microsoft.com/office/powerpoint/2010/main" val="85784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pc="-1" dirty="0">
                <a:solidFill>
                  <a:srgbClr val="373737"/>
                </a:solidFill>
                <a:latin typeface="Roboto Condensed"/>
                <a:ea typeface="+mn-ea"/>
                <a:cs typeface="+mn-cs"/>
              </a:rPr>
              <a:t>How it Works?</a:t>
            </a:r>
          </a:p>
        </p:txBody>
      </p:sp>
      <p:sp>
        <p:nvSpPr>
          <p:cNvPr id="3" name="Content Placeholder 2"/>
          <p:cNvSpPr>
            <a:spLocks noGrp="1"/>
          </p:cNvSpPr>
          <p:nvPr>
            <p:ph idx="1"/>
          </p:nvPr>
        </p:nvSpPr>
        <p:spPr/>
        <p:txBody>
          <a:bodyPr/>
          <a:lstStyle/>
          <a:p>
            <a:r>
              <a:rPr lang="en-GB" dirty="0"/>
              <a:t>An IoT system consists of sensors/devices which “talk” to the cloud through some kind of </a:t>
            </a:r>
            <a:r>
              <a:rPr lang="en-GB" dirty="0" smtClean="0"/>
              <a:t>connectivity.</a:t>
            </a:r>
          </a:p>
          <a:p>
            <a:r>
              <a:rPr lang="en-GB" dirty="0" smtClean="0"/>
              <a:t>Once </a:t>
            </a:r>
            <a:r>
              <a:rPr lang="en-GB" dirty="0"/>
              <a:t>the data gets to the cloud, software processes it and then might decide to perform an action, such as sending an alert or automatically adjusting the sensors/devices without the need for the </a:t>
            </a:r>
            <a:r>
              <a:rPr lang="en-GB" dirty="0" smtClean="0"/>
              <a:t>user.</a:t>
            </a:r>
            <a:endParaRPr lang="en-IN" dirty="0"/>
          </a:p>
        </p:txBody>
      </p:sp>
      <p:pic>
        <p:nvPicPr>
          <p:cNvPr id="4" name="Picture 2" descr="No alt text provided for this imag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2498267" y="2565434"/>
            <a:ext cx="7195466" cy="377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12723</TotalTime>
  <Words>7527</Words>
  <Application>Microsoft Office PowerPoint</Application>
  <PresentationFormat>Widescreen</PresentationFormat>
  <Paragraphs>1337</Paragraphs>
  <Slides>115</Slides>
  <Notes>67</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115</vt:i4>
      </vt:variant>
    </vt:vector>
  </HeadingPairs>
  <TitlesOfParts>
    <vt:vector size="131" baseType="lpstr">
      <vt:lpstr>Arial</vt:lpstr>
      <vt:lpstr>Segoe UI Black</vt:lpstr>
      <vt:lpstr>Roboto Condensed</vt:lpstr>
      <vt:lpstr>SimSun</vt:lpstr>
      <vt:lpstr>Roboto Condensed Light</vt:lpstr>
      <vt:lpstr>Shruti</vt:lpstr>
      <vt:lpstr>Wingdings 3</vt:lpstr>
      <vt:lpstr>Courier New</vt:lpstr>
      <vt:lpstr>Arial Unicode MS</vt:lpstr>
      <vt:lpstr>DejaVu Sans</vt:lpstr>
      <vt:lpstr>Times New Roman</vt:lpstr>
      <vt:lpstr>Wingdings</vt:lpstr>
      <vt:lpstr>Calibri</vt:lpstr>
      <vt:lpstr>Barlow</vt:lpstr>
      <vt:lpstr>Cambria Math</vt:lpstr>
      <vt:lpstr>1_Office Theme</vt:lpstr>
      <vt:lpstr>Unit-5 Domain Specific Applications of IoT </vt:lpstr>
      <vt:lpstr>Domain Specific applications of IoT</vt:lpstr>
      <vt:lpstr>IoT Applications</vt:lpstr>
      <vt:lpstr>Applications with IoT</vt:lpstr>
      <vt:lpstr>PowerPoint Presentation</vt:lpstr>
      <vt:lpstr>PowerPoint Presentation</vt:lpstr>
      <vt:lpstr>How it works?</vt:lpstr>
      <vt:lpstr>How it works? </vt:lpstr>
      <vt:lpstr>PowerPoint Presentation</vt:lpstr>
      <vt:lpstr>PowerPoint Presentation</vt:lpstr>
      <vt:lpstr>Health Care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Retail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Driver Assistance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Water Quality Monitor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IoT with Python</vt:lpstr>
      <vt:lpstr>Introduction To Python : Python in IoT</vt:lpstr>
      <vt:lpstr>IoT Tools</vt:lpstr>
      <vt:lpstr>IoT Tools</vt:lpstr>
      <vt:lpstr>IoT Tools for Small Projects</vt:lpstr>
      <vt:lpstr>Hardware Platforms</vt:lpstr>
      <vt:lpstr>IoT Development Frameworks</vt:lpstr>
      <vt:lpstr>Cloud Services</vt:lpstr>
      <vt:lpstr>IoT Tools for Middle- Ranged Business</vt:lpstr>
      <vt:lpstr>Hardware Platforms</vt:lpstr>
      <vt:lpstr>IoT Development Frameworks</vt:lpstr>
      <vt:lpstr>Edge Computing</vt:lpstr>
      <vt:lpstr>IoT Tools for Enterprise and Smart Factories</vt:lpstr>
      <vt:lpstr>Industrial IoT (IIoT) Hardware</vt:lpstr>
      <vt:lpstr>IIoT Platforms &amp; Solutions</vt:lpstr>
      <vt:lpstr>IoT Application Development </vt:lpstr>
      <vt:lpstr>Developing IoT Application</vt:lpstr>
      <vt:lpstr>Cloud Computing and IoT</vt:lpstr>
      <vt:lpstr>Introduction to Cloud Computing</vt:lpstr>
      <vt:lpstr>Benefits of Cloud Computing</vt:lpstr>
      <vt:lpstr>Service Models of Cloud Computing </vt:lpstr>
      <vt:lpstr>Cloud Computing Services</vt:lpstr>
      <vt:lpstr>Cloud Computing Services - Transportation analogy </vt:lpstr>
      <vt:lpstr>Cloud Computing Services</vt:lpstr>
      <vt:lpstr>Software-as-a-Service (SaaS)</vt:lpstr>
      <vt:lpstr>Platform-as-a-Service (PaaS)</vt:lpstr>
      <vt:lpstr>Infrastructure-as-a-Service (IaaS)</vt:lpstr>
      <vt:lpstr>Cloud Computing Services Examples</vt:lpstr>
      <vt:lpstr>Types of Cloud Based on Services </vt:lpstr>
      <vt:lpstr>Fog Computing</vt:lpstr>
      <vt:lpstr>Fog Computing</vt:lpstr>
      <vt:lpstr>Data Flow – Smart Farm IoT System</vt:lpstr>
      <vt:lpstr>Fog Computing vs. Cloud Computing</vt:lpstr>
      <vt:lpstr>How it Works?</vt:lpstr>
      <vt:lpstr>IoT Clouds</vt:lpstr>
      <vt:lpstr>IoT Application Development with IoT Cloud (Blynk)</vt:lpstr>
      <vt:lpstr>Developing IoT Application with IoT Cloud</vt:lpstr>
      <vt:lpstr>IoT Cloud - Blynk</vt:lpstr>
      <vt:lpstr>Blynk Cloud</vt:lpstr>
      <vt:lpstr>Blynk Cloud Service for IoT</vt:lpstr>
      <vt:lpstr>Components of the Blynk IoT Platform</vt:lpstr>
      <vt:lpstr>What You Need to Start Blynk</vt:lpstr>
      <vt:lpstr>Include Header file/ Library for Blynk</vt:lpstr>
      <vt:lpstr>Blynk Authentication &amp; initialization</vt:lpstr>
      <vt:lpstr>Read the value from Virtual Pin</vt:lpstr>
      <vt:lpstr>Write the Value on Virtual Pin</vt:lpstr>
      <vt:lpstr>Demo Code : Blynk Cloud with NodeMCU -1 </vt:lpstr>
      <vt:lpstr>Demo Code : Blynk Cloud with NodeMCU -2</vt:lpstr>
      <vt:lpstr>Demo Code : Blynk Cloud with NodeMCU -3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746</cp:revision>
  <dcterms:created xsi:type="dcterms:W3CDTF">2020-05-01T05:09:15Z</dcterms:created>
  <dcterms:modified xsi:type="dcterms:W3CDTF">2025-02-18T15:56:28Z</dcterms:modified>
</cp:coreProperties>
</file>